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82" r:id="rId2"/>
    <p:sldId id="286" r:id="rId3"/>
    <p:sldId id="283" r:id="rId4"/>
    <p:sldId id="284" r:id="rId5"/>
    <p:sldId id="289" r:id="rId6"/>
    <p:sldId id="290" r:id="rId7"/>
    <p:sldId id="291" r:id="rId8"/>
  </p:sldIdLst>
  <p:sldSz cx="9144000" cy="6858000" type="screen4x3"/>
  <p:notesSz cx="7053263" cy="93567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380"/>
    <a:srgbClr val="009CB1"/>
    <a:srgbClr val="E4002B"/>
    <a:srgbClr val="EFA82F"/>
    <a:srgbClr val="FFE611"/>
    <a:srgbClr val="F5BA2F"/>
    <a:srgbClr val="E1E22C"/>
    <a:srgbClr val="BB2775"/>
    <a:srgbClr val="832A75"/>
    <a:srgbClr val="1B26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43" autoAdjust="0"/>
    <p:restoredTop sz="83729" autoAdjust="0"/>
  </p:normalViewPr>
  <p:slideViewPr>
    <p:cSldViewPr snapToObjects="1">
      <p:cViewPr>
        <p:scale>
          <a:sx n="67" d="100"/>
          <a:sy n="67" d="100"/>
        </p:scale>
        <p:origin x="-1812" y="24"/>
      </p:cViewPr>
      <p:guideLst>
        <p:guide orient="horz" pos="1"/>
        <p:guide pos="2313"/>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fld id="{F0FF7BBD-8311-CF4F-B81F-1A5AE84B6B64}" type="datetimeFigureOut">
              <a:rPr lang="en-US" smtClean="0"/>
              <a:t>8/28/2013</a:t>
            </a:fld>
            <a:endParaRPr lang="en-US"/>
          </a:p>
        </p:txBody>
      </p:sp>
      <p:sp>
        <p:nvSpPr>
          <p:cNvPr id="4" name="Footer Placeholder 3"/>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F8AFC384-AD03-2B47-8EE0-B6C9A8BA0C11}" type="slidenum">
              <a:rPr lang="en-US" smtClean="0"/>
              <a:t>‹#›</a:t>
            </a:fld>
            <a:endParaRPr lang="en-US"/>
          </a:p>
        </p:txBody>
      </p:sp>
    </p:spTree>
    <p:extLst>
      <p:ext uri="{BB962C8B-B14F-4D97-AF65-F5344CB8AC3E}">
        <p14:creationId xmlns:p14="http://schemas.microsoft.com/office/powerpoint/2010/main" val="143453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CA"/>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vl1pPr>
          </a:lstStyle>
          <a:p>
            <a:fld id="{AD0FE460-49E7-451B-B2A9-85854F95B1C6}" type="datetimeFigureOut">
              <a:rPr lang="en-CA" smtClean="0"/>
              <a:t>28/08/2013</a:t>
            </a:fld>
            <a:endParaRPr lang="en-CA"/>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63" tIns="46881" rIns="93763" bIns="46881" rtlCol="0" anchor="ctr"/>
          <a:lstStyle/>
          <a:p>
            <a:endParaRPr lang="en-CA"/>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vl1pPr>
          </a:lstStyle>
          <a:p>
            <a:endParaRPr lang="en-CA"/>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vl1pPr>
          </a:lstStyle>
          <a:p>
            <a:fld id="{62819A29-1E80-4300-B798-8354DD8747E4}" type="slidenum">
              <a:rPr lang="en-CA" smtClean="0"/>
              <a:t>‹#›</a:t>
            </a:fld>
            <a:endParaRPr lang="en-CA"/>
          </a:p>
        </p:txBody>
      </p:sp>
    </p:spTree>
    <p:extLst>
      <p:ext uri="{BB962C8B-B14F-4D97-AF65-F5344CB8AC3E}">
        <p14:creationId xmlns:p14="http://schemas.microsoft.com/office/powerpoint/2010/main" val="1416962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819A29-1E80-4300-B798-8354DD8747E4}" type="slidenum">
              <a:rPr lang="en-CA" smtClean="0"/>
              <a:t>1</a:t>
            </a:fld>
            <a:endParaRPr lang="en-CA"/>
          </a:p>
        </p:txBody>
      </p:sp>
    </p:spTree>
    <p:extLst>
      <p:ext uri="{BB962C8B-B14F-4D97-AF65-F5344CB8AC3E}">
        <p14:creationId xmlns:p14="http://schemas.microsoft.com/office/powerpoint/2010/main" val="128159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819A29-1E80-4300-B798-8354DD8747E4}" type="slidenum">
              <a:rPr lang="en-CA" smtClean="0"/>
              <a:t>2</a:t>
            </a:fld>
            <a:endParaRPr lang="en-CA"/>
          </a:p>
        </p:txBody>
      </p:sp>
    </p:spTree>
    <p:extLst>
      <p:ext uri="{BB962C8B-B14F-4D97-AF65-F5344CB8AC3E}">
        <p14:creationId xmlns:p14="http://schemas.microsoft.com/office/powerpoint/2010/main" val="3943663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819A29-1E80-4300-B798-8354DD8747E4}" type="slidenum">
              <a:rPr lang="en-CA" smtClean="0"/>
              <a:t>3</a:t>
            </a:fld>
            <a:endParaRPr lang="en-CA"/>
          </a:p>
        </p:txBody>
      </p:sp>
    </p:spTree>
    <p:extLst>
      <p:ext uri="{BB962C8B-B14F-4D97-AF65-F5344CB8AC3E}">
        <p14:creationId xmlns:p14="http://schemas.microsoft.com/office/powerpoint/2010/main" val="570402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819A29-1E80-4300-B798-8354DD8747E4}" type="slidenum">
              <a:rPr lang="en-CA" smtClean="0"/>
              <a:t>4</a:t>
            </a:fld>
            <a:endParaRPr lang="en-CA"/>
          </a:p>
        </p:txBody>
      </p:sp>
    </p:spTree>
    <p:extLst>
      <p:ext uri="{BB962C8B-B14F-4D97-AF65-F5344CB8AC3E}">
        <p14:creationId xmlns:p14="http://schemas.microsoft.com/office/powerpoint/2010/main" val="2133282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819A29-1E80-4300-B798-8354DD8747E4}" type="slidenum">
              <a:rPr lang="en-CA" smtClean="0"/>
              <a:t>5</a:t>
            </a:fld>
            <a:endParaRPr lang="en-CA"/>
          </a:p>
        </p:txBody>
      </p:sp>
    </p:spTree>
    <p:extLst>
      <p:ext uri="{BB962C8B-B14F-4D97-AF65-F5344CB8AC3E}">
        <p14:creationId xmlns:p14="http://schemas.microsoft.com/office/powerpoint/2010/main" val="307260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CA" baseline="0" dirty="0" smtClean="0"/>
          </a:p>
        </p:txBody>
      </p:sp>
      <p:sp>
        <p:nvSpPr>
          <p:cNvPr id="4" name="Slide Number Placeholder 3"/>
          <p:cNvSpPr>
            <a:spLocks noGrp="1"/>
          </p:cNvSpPr>
          <p:nvPr>
            <p:ph type="sldNum" sz="quarter" idx="10"/>
          </p:nvPr>
        </p:nvSpPr>
        <p:spPr/>
        <p:txBody>
          <a:bodyPr/>
          <a:lstStyle/>
          <a:p>
            <a:fld id="{62819A29-1E80-4300-B798-8354DD8747E4}" type="slidenum">
              <a:rPr lang="en-CA" smtClean="0"/>
              <a:t>6</a:t>
            </a:fld>
            <a:endParaRPr lang="en-CA"/>
          </a:p>
        </p:txBody>
      </p:sp>
    </p:spTree>
    <p:extLst>
      <p:ext uri="{BB962C8B-B14F-4D97-AF65-F5344CB8AC3E}">
        <p14:creationId xmlns:p14="http://schemas.microsoft.com/office/powerpoint/2010/main" val="2237219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62819A29-1E80-4300-B798-8354DD8747E4}" type="slidenum">
              <a:rPr lang="en-CA" smtClean="0"/>
              <a:t>7</a:t>
            </a:fld>
            <a:endParaRPr lang="en-CA"/>
          </a:p>
        </p:txBody>
      </p:sp>
    </p:spTree>
    <p:extLst>
      <p:ext uri="{BB962C8B-B14F-4D97-AF65-F5344CB8AC3E}">
        <p14:creationId xmlns:p14="http://schemas.microsoft.com/office/powerpoint/2010/main" val="371567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Start - black">
    <p:spTree>
      <p:nvGrpSpPr>
        <p:cNvPr id="1" name=""/>
        <p:cNvGrpSpPr/>
        <p:nvPr/>
      </p:nvGrpSpPr>
      <p:grpSpPr>
        <a:xfrm>
          <a:off x="0" y="0"/>
          <a:ext cx="0" cy="0"/>
          <a:chOff x="0" y="0"/>
          <a:chExt cx="0" cy="0"/>
        </a:xfrm>
      </p:grpSpPr>
      <p:sp>
        <p:nvSpPr>
          <p:cNvPr id="7" name="Rectangle 6"/>
          <p:cNvSpPr/>
          <p:nvPr userDrawn="1"/>
        </p:nvSpPr>
        <p:spPr>
          <a:xfrm>
            <a:off x="42419" y="8532"/>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11" name="Text Placeholder 15"/>
          <p:cNvSpPr>
            <a:spLocks noGrp="1"/>
          </p:cNvSpPr>
          <p:nvPr>
            <p:ph type="body" sz="quarter" idx="10"/>
          </p:nvPr>
        </p:nvSpPr>
        <p:spPr>
          <a:xfrm rot="4798">
            <a:off x="217987" y="4226378"/>
            <a:ext cx="7272031" cy="720567"/>
          </a:xfrm>
          <a:prstGeom prst="rect">
            <a:avLst/>
          </a:prstGeom>
        </p:spPr>
        <p:txBody>
          <a:bodyPr vert="horz" lIns="0" rIns="0" bIns="0"/>
          <a:lstStyle>
            <a:lvl1pPr marL="0" indent="0">
              <a:lnSpc>
                <a:spcPts val="2000"/>
              </a:lnSpc>
              <a:spcBef>
                <a:spcPts val="0"/>
              </a:spcBef>
              <a:buNone/>
              <a:defRPr sz="2100" b="0" i="0" cap="all" spc="30">
                <a:solidFill>
                  <a:schemeClr val="bg1">
                    <a:lumMod val="65000"/>
                  </a:schemeClr>
                </a:solidFill>
                <a:latin typeface="Arial"/>
                <a:cs typeface="Arial"/>
              </a:defRPr>
            </a:lvl1pPr>
          </a:lstStyle>
          <a:p>
            <a:pPr lvl="0"/>
            <a:r>
              <a:rPr lang="en-CA" dirty="0" smtClean="0"/>
              <a:t>Click to edit Master text styles</a:t>
            </a:r>
          </a:p>
        </p:txBody>
      </p:sp>
      <p:sp>
        <p:nvSpPr>
          <p:cNvPr id="13"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
        <p:nvSpPr>
          <p:cNvPr id="5" name="TextBox 4"/>
          <p:cNvSpPr txBox="1"/>
          <p:nvPr userDrawn="1"/>
        </p:nvSpPr>
        <p:spPr>
          <a:xfrm>
            <a:off x="6516216" y="6625952"/>
            <a:ext cx="2448272"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bg1"/>
                </a:solidFill>
                <a:latin typeface=""/>
              </a:rPr>
              <a:t>www.grenfell.mun.ca</a:t>
            </a:r>
          </a:p>
        </p:txBody>
      </p:sp>
      <p:pic>
        <p:nvPicPr>
          <p:cNvPr id="10" name="Picture 9" descr="grenfell_transitional_logo_bw.jpg"/>
          <p:cNvPicPr/>
          <p:nvPr userDrawn="1"/>
        </p:nvPicPr>
        <p:blipFill>
          <a:blip r:embed="rId2" cstate="print"/>
          <a:srcRect l="1717"/>
          <a:stretch>
            <a:fillRect/>
          </a:stretch>
        </p:blipFill>
        <p:spPr>
          <a:xfrm>
            <a:off x="6737681" y="5805264"/>
            <a:ext cx="2270760" cy="726440"/>
          </a:xfrm>
          <a:prstGeom prst="rect">
            <a:avLst/>
          </a:prstGeom>
        </p:spPr>
      </p:pic>
    </p:spTree>
    <p:extLst>
      <p:ext uri="{BB962C8B-B14F-4D97-AF65-F5344CB8AC3E}">
        <p14:creationId xmlns:p14="http://schemas.microsoft.com/office/powerpoint/2010/main" val="21436114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ngarine 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17" name="Isosceles Triangle 16"/>
          <p:cNvSpPr/>
          <p:nvPr userDrawn="1"/>
        </p:nvSpPr>
        <p:spPr>
          <a:xfrm rot="5400000">
            <a:off x="3455576" y="926009"/>
            <a:ext cx="684235" cy="283132"/>
          </a:xfrm>
          <a:prstGeom prst="triangle">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54724769"/>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PurpleSection - 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4002B"/>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8"/>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bg1"/>
                </a:solidFill>
                <a:latin typeface=""/>
              </a:rPr>
              <a:t>www.mun.ca</a:t>
            </a:r>
            <a:endParaRPr lang="en-US" sz="900" b="1" baseline="0" dirty="0" smtClean="0">
              <a:solidFill>
                <a:schemeClr val="bg1"/>
              </a:solidFill>
              <a:latin typeface=""/>
            </a:endParaRPr>
          </a:p>
        </p:txBody>
      </p:sp>
    </p:spTree>
    <p:extLst>
      <p:ext uri="{BB962C8B-B14F-4D97-AF65-F5344CB8AC3E}">
        <p14:creationId xmlns:p14="http://schemas.microsoft.com/office/powerpoint/2010/main" val="3202163268"/>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PurpleSection - 3 pics">
    <p:spTree>
      <p:nvGrpSpPr>
        <p:cNvPr id="1" name=""/>
        <p:cNvGrpSpPr/>
        <p:nvPr/>
      </p:nvGrpSpPr>
      <p:grpSpPr>
        <a:xfrm>
          <a:off x="0" y="0"/>
          <a:ext cx="0" cy="0"/>
          <a:chOff x="0" y="0"/>
          <a:chExt cx="0" cy="0"/>
        </a:xfrm>
      </p:grpSpPr>
      <p:sp>
        <p:nvSpPr>
          <p:cNvPr id="7" name="Rectangle 6"/>
          <p:cNvSpPr/>
          <p:nvPr userDrawn="1"/>
        </p:nvSpPr>
        <p:spPr>
          <a:xfrm>
            <a:off x="-1" y="0"/>
            <a:ext cx="9144001"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769774180"/>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PurpleSection - Subhead + Pic">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aseline="-25000" dirty="0">
                <a:solidFill>
                  <a:srgbClr val="FEDD00"/>
                </a:solidFill>
              </a:rPr>
              <a:t> </a:t>
            </a: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85000"/>
                    <a:lumOff val="1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68025473"/>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PurpleSection - Subhead+Logo">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262626"/>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790723585"/>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PurpleSection - Subhead+3pics">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262626"/>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964150339"/>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Purple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34135461"/>
      </p:ext>
    </p:extLst>
  </p:cSld>
  <p:clrMapOvr>
    <a:masterClrMapping/>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Purple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8"/>
            <a:ext cx="2799607" cy="5760640"/>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14181427"/>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Purple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7" name="Isosceles Triangle 16"/>
          <p:cNvSpPr/>
          <p:nvPr userDrawn="1"/>
        </p:nvSpPr>
        <p:spPr>
          <a:xfrm rot="5400000">
            <a:off x="3455576" y="926009"/>
            <a:ext cx="684235" cy="283132"/>
          </a:xfrm>
          <a:prstGeom prst="triangle">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57210406"/>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WhitePurple-Subhead+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832A75"/>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65000"/>
                    <a:lumOff val="3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084970396"/>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WhitePurple-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832A75"/>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8053620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ngarine-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F5BA2F"/>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095916048"/>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WhitePurple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832A7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832A75"/>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03854478"/>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WhitePurple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832A7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a:ln>
            <a:noFill/>
          </a:ln>
        </p:spPr>
        <p:txBody>
          <a:bodyPr lIns="0" tIns="0" rIns="0" bIns="0" anchor="t" anchorCtr="0">
            <a:noAutofit/>
          </a:bodyPr>
          <a:lstStyle>
            <a:lvl1pPr algn="l">
              <a:lnSpc>
                <a:spcPct val="80000"/>
              </a:lnSpc>
              <a:defRPr sz="4000" spc="-130">
                <a:solidFill>
                  <a:srgbClr val="832A75"/>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389468257"/>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WhitePurple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832A7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832A75"/>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30122437"/>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PurpleBg - Lg Pic Quote Top">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0" y="0"/>
            <a:ext cx="9144000"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127968770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Purple Bg - Lg Pic Quote Bottom">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1" y="0"/>
            <a:ext cx="9144001"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387938922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inkSection - pic">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EDD00"/>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extLst>
      <p:ext uri="{BB962C8B-B14F-4D97-AF65-F5344CB8AC3E}">
        <p14:creationId xmlns:p14="http://schemas.microsoft.com/office/powerpoint/2010/main" val="634667284"/>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PinkSection - 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4002B"/>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8"/>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bg1"/>
                </a:solidFill>
                <a:latin typeface=""/>
              </a:rPr>
              <a:t>www.grenfell.mun.ca</a:t>
            </a:r>
          </a:p>
        </p:txBody>
      </p:sp>
    </p:spTree>
    <p:extLst>
      <p:ext uri="{BB962C8B-B14F-4D97-AF65-F5344CB8AC3E}">
        <p14:creationId xmlns:p14="http://schemas.microsoft.com/office/powerpoint/2010/main" val="1813890423"/>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PinkSection - 3 pics">
    <p:spTree>
      <p:nvGrpSpPr>
        <p:cNvPr id="1" name=""/>
        <p:cNvGrpSpPr/>
        <p:nvPr/>
      </p:nvGrpSpPr>
      <p:grpSpPr>
        <a:xfrm>
          <a:off x="0" y="0"/>
          <a:ext cx="0" cy="0"/>
          <a:chOff x="0" y="0"/>
          <a:chExt cx="0" cy="0"/>
        </a:xfrm>
      </p:grpSpPr>
      <p:sp>
        <p:nvSpPr>
          <p:cNvPr id="7" name="Rectangle 6"/>
          <p:cNvSpPr/>
          <p:nvPr userDrawn="1"/>
        </p:nvSpPr>
        <p:spPr>
          <a:xfrm>
            <a:off x="-1" y="0"/>
            <a:ext cx="9144001"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1545316207"/>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PinkSection - Subhead + Pic">
    <p:spTree>
      <p:nvGrpSpPr>
        <p:cNvPr id="1" name=""/>
        <p:cNvGrpSpPr/>
        <p:nvPr/>
      </p:nvGrpSpPr>
      <p:grpSpPr>
        <a:xfrm>
          <a:off x="0" y="0"/>
          <a:ext cx="0" cy="0"/>
          <a:chOff x="0" y="0"/>
          <a:chExt cx="0" cy="0"/>
        </a:xfrm>
      </p:grpSpPr>
      <p:sp>
        <p:nvSpPr>
          <p:cNvPr id="9" name="Rectangle 8"/>
          <p:cNvSpPr/>
          <p:nvPr userDrawn="1"/>
        </p:nvSpPr>
        <p:spPr>
          <a:xfrm>
            <a:off x="1" y="1588"/>
            <a:ext cx="9144001"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aseline="-25000" dirty="0">
                <a:solidFill>
                  <a:srgbClr val="FEDD00"/>
                </a:solidFill>
              </a:rPr>
              <a:t> </a:t>
            </a: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85000"/>
                    <a:lumOff val="1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620116440"/>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PinkSection - Subhead+Logo">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85000"/>
                    <a:lumOff val="1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9639753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ngarine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F5BA2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5BA2F"/>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30952783"/>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PinkSection - Subhead+3pics">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262626"/>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058081435"/>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Pink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2052716"/>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Pink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8"/>
            <a:ext cx="2799607" cy="5760640"/>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49554847"/>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Pink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7" name="Isosceles Triangle 16"/>
          <p:cNvSpPr/>
          <p:nvPr userDrawn="1"/>
        </p:nvSpPr>
        <p:spPr>
          <a:xfrm rot="5400000">
            <a:off x="3455576" y="926009"/>
            <a:ext cx="684235" cy="283132"/>
          </a:xfrm>
          <a:prstGeom prst="triangle">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06985427"/>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WhitePink-Subhead+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BB2775"/>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65000"/>
                    <a:lumOff val="3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034061692"/>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WhitePink-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BB2775"/>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9800024"/>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WhitePink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BB277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BB2775"/>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37402654"/>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WhitePink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BB277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a:ln>
            <a:noFill/>
          </a:ln>
        </p:spPr>
        <p:txBody>
          <a:bodyPr lIns="0" tIns="0" rIns="0" bIns="0" anchor="t" anchorCtr="0">
            <a:noAutofit/>
          </a:bodyPr>
          <a:lstStyle>
            <a:lvl1pPr algn="l">
              <a:lnSpc>
                <a:spcPct val="80000"/>
              </a:lnSpc>
              <a:defRPr sz="4000" spc="-130">
                <a:solidFill>
                  <a:srgbClr val="BB2775"/>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717110271"/>
      </p:ext>
    </p:extLst>
  </p:cSld>
  <p:clrMapOvr>
    <a:masterClrMapping/>
  </p:clrMapOvr>
  <p:timing>
    <p:tnLst>
      <p:par>
        <p:cTn id="1" dur="indefinite" restart="never" nodeType="tmRoot"/>
      </p:par>
    </p:tnLst>
  </p:timing>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WhitePink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BB277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BB2775"/>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28412830"/>
      </p:ext>
    </p:extLst>
  </p:cSld>
  <p:clrMapOvr>
    <a:masterClrMapping/>
  </p:clrMapOvr>
  <p:timing>
    <p:tnLst>
      <p:par>
        <p:cTn id="1" dur="indefinite" restart="never" nodeType="tmRoot"/>
      </p:par>
    </p:tnLst>
  </p:timing>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PinkBg - Lg Pic Quote Top">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0" y="0"/>
            <a:ext cx="9144000"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494249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ngarine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EFA82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5BA2F"/>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3568468117"/>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Pink Bg - Lg Pic Quote Bottom">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BB27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1" y="0"/>
            <a:ext cx="9144001"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332344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ngarine 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EFA82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5BA2F"/>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446147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ngarine Bg - Lg Pic Quote Top">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5" name="Picture Placeholder 4"/>
          <p:cNvSpPr>
            <a:spLocks noGrp="1"/>
          </p:cNvSpPr>
          <p:nvPr>
            <p:ph type="pic" sz="quarter" idx="10"/>
          </p:nvPr>
        </p:nvSpPr>
        <p:spPr>
          <a:xfrm>
            <a:off x="0" y="0"/>
            <a:ext cx="9144000" cy="6858000"/>
          </a:xfrm>
          <a:prstGeom prst="rect">
            <a:avLst/>
          </a:prstGeom>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1812235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ngarine Bg - Lg Pic Quote Bottom">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5" name="Picture Placeholder 4"/>
          <p:cNvSpPr>
            <a:spLocks noGrp="1"/>
          </p:cNvSpPr>
          <p:nvPr>
            <p:ph type="pic" sz="quarter" idx="10"/>
          </p:nvPr>
        </p:nvSpPr>
        <p:spPr>
          <a:xfrm>
            <a:off x="0" y="0"/>
            <a:ext cx="9144000" cy="6858000"/>
          </a:xfrm>
          <a:prstGeom prst="rect">
            <a:avLst/>
          </a:prstGeom>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98105040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range Section - pic">
    <p:spTree>
      <p:nvGrpSpPr>
        <p:cNvPr id="1" name=""/>
        <p:cNvGrpSpPr/>
        <p:nvPr/>
      </p:nvGrpSpPr>
      <p:grpSpPr>
        <a:xfrm>
          <a:off x="0" y="0"/>
          <a:ext cx="0" cy="0"/>
          <a:chOff x="0" y="0"/>
          <a:chExt cx="0" cy="0"/>
        </a:xfrm>
      </p:grpSpPr>
      <p:sp>
        <p:nvSpPr>
          <p:cNvPr id="5" name="Rectangle 4"/>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extLst>
      <p:ext uri="{BB962C8B-B14F-4D97-AF65-F5344CB8AC3E}">
        <p14:creationId xmlns:p14="http://schemas.microsoft.com/office/powerpoint/2010/main" val="132713866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range Section - logo">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8"/>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bg1"/>
                </a:solidFill>
                <a:latin typeface=""/>
              </a:rPr>
              <a:t>www.grenfell.mun.ca</a:t>
            </a:r>
          </a:p>
        </p:txBody>
      </p:sp>
    </p:spTree>
    <p:extLst>
      <p:ext uri="{BB962C8B-B14F-4D97-AF65-F5344CB8AC3E}">
        <p14:creationId xmlns:p14="http://schemas.microsoft.com/office/powerpoint/2010/main" val="31542363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range Section - 3 pics">
    <p:spTree>
      <p:nvGrpSpPr>
        <p:cNvPr id="1" name=""/>
        <p:cNvGrpSpPr/>
        <p:nvPr/>
      </p:nvGrpSpPr>
      <p:grpSpPr>
        <a:xfrm>
          <a:off x="0" y="0"/>
          <a:ext cx="0" cy="0"/>
          <a:chOff x="0" y="0"/>
          <a:chExt cx="0" cy="0"/>
        </a:xfrm>
      </p:grpSpPr>
      <p:sp>
        <p:nvSpPr>
          <p:cNvPr id="7" name="Rectangle 6"/>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3749863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ngarine Section - pic">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range Section - Subhead + Pic">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0428691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range Section - Subhead+Logo">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38079490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range Section - Subhead+3pics">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37601469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range 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grenfell_transitional_logo_bw.jpg"/>
          <p:cNvPicPr/>
          <p:nvPr userDrawn="1"/>
        </p:nvPicPr>
        <p:blipFill>
          <a:blip r:embed="rId2" cstate="print"/>
          <a:srcRect l="1717"/>
          <a:stretch>
            <a:fillRect/>
          </a:stretch>
        </p:blipFill>
        <p:spPr>
          <a:xfrm>
            <a:off x="6737681" y="5805264"/>
            <a:ext cx="2270760" cy="726440"/>
          </a:xfrm>
          <a:prstGeom prst="rect">
            <a:avLst/>
          </a:prstGeom>
        </p:spPr>
      </p:pic>
    </p:spTree>
    <p:extLst>
      <p:ext uri="{BB962C8B-B14F-4D97-AF65-F5344CB8AC3E}">
        <p14:creationId xmlns:p14="http://schemas.microsoft.com/office/powerpoint/2010/main" val="200609240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range 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5984524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ange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17" name="Isosceles Triangle 16"/>
          <p:cNvSpPr/>
          <p:nvPr userDrawn="1"/>
        </p:nvSpPr>
        <p:spPr>
          <a:xfrm rot="5400000">
            <a:off x="3455576" y="926009"/>
            <a:ext cx="684235" cy="283132"/>
          </a:xfrm>
          <a:prstGeom prst="triangle">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3077112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hiteOrange- Subhead+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E27222"/>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95493709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hiteOrange-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E27222"/>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89417228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hiteOrange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E2722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E27222"/>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6209094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WhiteOrange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E2722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a:ln>
            <a:noFill/>
          </a:ln>
        </p:spPr>
        <p:txBody>
          <a:bodyPr lIns="0" tIns="0" rIns="0" bIns="0" anchor="t" anchorCtr="0">
            <a:noAutofit/>
          </a:bodyPr>
          <a:lstStyle>
            <a:lvl1pPr algn="l">
              <a:lnSpc>
                <a:spcPct val="80000"/>
              </a:lnSpc>
              <a:defRPr sz="4000" spc="-130">
                <a:solidFill>
                  <a:srgbClr val="E27222"/>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132401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ngarine Section - 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Tree>
    <p:extLst>
      <p:ext uri="{BB962C8B-B14F-4D97-AF65-F5344CB8AC3E}">
        <p14:creationId xmlns:p14="http://schemas.microsoft.com/office/powerpoint/2010/main" val="227570837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WhiteOrange 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E2722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E27222"/>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8212728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range Bg - Lg Pic Quote Top">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0" y="0"/>
            <a:ext cx="9144000" cy="6858000"/>
          </a:xfrm>
          <a:prstGeom prst="rect">
            <a:avLst/>
          </a:prstGeom>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4077248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range Bg - Lg Pic Quote Bottom">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E272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0" y="0"/>
            <a:ext cx="9144000" cy="6858000"/>
          </a:xfrm>
          <a:prstGeom prst="rect">
            <a:avLst/>
          </a:prstGeom>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4158915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 Section - pic">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4002B"/>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extLst>
      <p:ext uri="{BB962C8B-B14F-4D97-AF65-F5344CB8AC3E}">
        <p14:creationId xmlns:p14="http://schemas.microsoft.com/office/powerpoint/2010/main" val="193804559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 Section - 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4002B"/>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8"/>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bg1"/>
                </a:solidFill>
                <a:latin typeface=""/>
              </a:rPr>
              <a:t>www.mun.ca</a:t>
            </a:r>
            <a:endParaRPr lang="en-US" sz="900" b="1" baseline="0" dirty="0" smtClean="0">
              <a:solidFill>
                <a:schemeClr val="bg1"/>
              </a:solidFill>
              <a:latin typeface=""/>
            </a:endParaRPr>
          </a:p>
        </p:txBody>
      </p:sp>
    </p:spTree>
    <p:extLst>
      <p:ext uri="{BB962C8B-B14F-4D97-AF65-F5344CB8AC3E}">
        <p14:creationId xmlns:p14="http://schemas.microsoft.com/office/powerpoint/2010/main" val="373019977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 Section - 3 pics">
    <p:spTree>
      <p:nvGrpSpPr>
        <p:cNvPr id="1" name=""/>
        <p:cNvGrpSpPr/>
        <p:nvPr/>
      </p:nvGrpSpPr>
      <p:grpSpPr>
        <a:xfrm>
          <a:off x="0" y="0"/>
          <a:ext cx="0" cy="0"/>
          <a:chOff x="0" y="0"/>
          <a:chExt cx="0" cy="0"/>
        </a:xfrm>
      </p:grpSpPr>
      <p:sp>
        <p:nvSpPr>
          <p:cNvPr id="7" name="Rectangle 6"/>
          <p:cNvSpPr/>
          <p:nvPr userDrawn="1"/>
        </p:nvSpPr>
        <p:spPr>
          <a:xfrm>
            <a:off x="-1" y="0"/>
            <a:ext cx="9144001"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253806912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 Section - Subhead + Pic">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85000"/>
                    <a:lumOff val="1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9265548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 Section - Subhead+Logo">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262626"/>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66149030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d Section - Subhead+3pics">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262626"/>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5730966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ed 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579295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ngarine Section - 3 pics">
    <p:spTree>
      <p:nvGrpSpPr>
        <p:cNvPr id="1" name=""/>
        <p:cNvGrpSpPr/>
        <p:nvPr/>
      </p:nvGrpSpPr>
      <p:grpSpPr>
        <a:xfrm>
          <a:off x="0" y="0"/>
          <a:ext cx="0" cy="0"/>
          <a:chOff x="0" y="0"/>
          <a:chExt cx="0" cy="0"/>
        </a:xfrm>
      </p:grpSpPr>
      <p:sp>
        <p:nvSpPr>
          <p:cNvPr id="19" name="Rectangle 18"/>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158199542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ed 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526868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ed 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17" name="Isosceles Triangle 16"/>
          <p:cNvSpPr/>
          <p:nvPr userDrawn="1"/>
        </p:nvSpPr>
        <p:spPr>
          <a:xfrm rot="5400000">
            <a:off x="3455576" y="926009"/>
            <a:ext cx="684235" cy="283132"/>
          </a:xfrm>
          <a:prstGeom prst="triangle">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1944976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WhiteRed- Subhead+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E4002B"/>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85000"/>
                    <a:lumOff val="1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9962245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hiteRed-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E4002B"/>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326953295"/>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WhiteRed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E4002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E4002B"/>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87966247"/>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WhiteRed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E4002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a:ln>
            <a:noFill/>
          </a:ln>
        </p:spPr>
        <p:txBody>
          <a:bodyPr lIns="0" tIns="0" rIns="0" bIns="0" anchor="t" anchorCtr="0">
            <a:noAutofit/>
          </a:bodyPr>
          <a:lstStyle>
            <a:lvl1pPr algn="l">
              <a:lnSpc>
                <a:spcPct val="80000"/>
              </a:lnSpc>
              <a:defRPr sz="4000" spc="-130">
                <a:solidFill>
                  <a:srgbClr val="E4002B"/>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167092623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WhiteRed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E4002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E4002B"/>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3229575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Red Bg - Lg Pic Quote Top">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16761" y="0"/>
            <a:ext cx="9144000"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40160836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Red Bg - Lg Pic Quote Bottom">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E400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E4002B"/>
              </a:solidFill>
            </a:endParaRPr>
          </a:p>
        </p:txBody>
      </p:sp>
      <p:sp>
        <p:nvSpPr>
          <p:cNvPr id="5" name="Picture Placeholder 4"/>
          <p:cNvSpPr>
            <a:spLocks noGrp="1"/>
          </p:cNvSpPr>
          <p:nvPr>
            <p:ph type="pic" sz="quarter" idx="10"/>
          </p:nvPr>
        </p:nvSpPr>
        <p:spPr>
          <a:xfrm>
            <a:off x="0" y="1589"/>
            <a:ext cx="9144000" cy="6856411"/>
          </a:xfrm>
          <a:prstGeom prst="rect">
            <a:avLst/>
          </a:prstGeom>
          <a:noFill/>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39166970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urquoiseSection - pic">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00AEC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EDD00"/>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extLst>
      <p:ext uri="{BB962C8B-B14F-4D97-AF65-F5344CB8AC3E}">
        <p14:creationId xmlns:p14="http://schemas.microsoft.com/office/powerpoint/2010/main" val="38862981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ngarine Section - Subhead + Pic">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79046188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urquoiseSection - 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4002B"/>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8"/>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bg1"/>
                </a:solidFill>
                <a:latin typeface=""/>
              </a:rPr>
              <a:t>www.mun.ca</a:t>
            </a:r>
            <a:endParaRPr lang="en-US" sz="900" b="1" baseline="0" dirty="0" smtClean="0">
              <a:solidFill>
                <a:schemeClr val="bg1"/>
              </a:solidFill>
              <a:latin typeface=""/>
            </a:endParaRPr>
          </a:p>
        </p:txBody>
      </p:sp>
    </p:spTree>
    <p:extLst>
      <p:ext uri="{BB962C8B-B14F-4D97-AF65-F5344CB8AC3E}">
        <p14:creationId xmlns:p14="http://schemas.microsoft.com/office/powerpoint/2010/main" val="357777579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urquoiseSection - 3 pics">
    <p:spTree>
      <p:nvGrpSpPr>
        <p:cNvPr id="1" name=""/>
        <p:cNvGrpSpPr/>
        <p:nvPr/>
      </p:nvGrpSpPr>
      <p:grpSpPr>
        <a:xfrm>
          <a:off x="0" y="0"/>
          <a:ext cx="0" cy="0"/>
          <a:chOff x="0" y="0"/>
          <a:chExt cx="0" cy="0"/>
        </a:xfrm>
      </p:grpSpPr>
      <p:sp>
        <p:nvSpPr>
          <p:cNvPr id="7" name="Rectangle 6"/>
          <p:cNvSpPr/>
          <p:nvPr userDrawn="1"/>
        </p:nvSpPr>
        <p:spPr>
          <a:xfrm>
            <a:off x="-1" y="0"/>
            <a:ext cx="9144001"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159754771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urquoiseSection - Subhead + Pic">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aseline="-25000" dirty="0">
                <a:solidFill>
                  <a:srgbClr val="FEDD00"/>
                </a:solidFill>
              </a:rPr>
              <a:t> </a:t>
            </a: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32501655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urquoiseSection - Subhead+Logo">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404040"/>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4125161733"/>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urquoiseSection - Subhead+3pics">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404040"/>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910100739"/>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urquoise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grenfell_transitional_logo_bw.jpg"/>
          <p:cNvPicPr/>
          <p:nvPr userDrawn="1"/>
        </p:nvPicPr>
        <p:blipFill>
          <a:blip r:embed="rId2" cstate="print"/>
          <a:srcRect l="1717"/>
          <a:stretch>
            <a:fillRect/>
          </a:stretch>
        </p:blipFill>
        <p:spPr>
          <a:xfrm>
            <a:off x="6737681" y="5805264"/>
            <a:ext cx="2270760" cy="726440"/>
          </a:xfrm>
          <a:prstGeom prst="rect">
            <a:avLst/>
          </a:prstGeom>
        </p:spPr>
      </p:pic>
    </p:spTree>
    <p:extLst>
      <p:ext uri="{BB962C8B-B14F-4D97-AF65-F5344CB8AC3E}">
        <p14:creationId xmlns:p14="http://schemas.microsoft.com/office/powerpoint/2010/main" val="799790958"/>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urquoise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8"/>
            <a:ext cx="2799607" cy="5760640"/>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14505919"/>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urquoise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7" name="Isosceles Triangle 16"/>
          <p:cNvSpPr/>
          <p:nvPr userDrawn="1"/>
        </p:nvSpPr>
        <p:spPr>
          <a:xfrm rot="5400000">
            <a:off x="3455576" y="926009"/>
            <a:ext cx="684235" cy="283132"/>
          </a:xfrm>
          <a:prstGeom prst="triangle">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279096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WhiteTurquoise-Subhead+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009CB1"/>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85000"/>
                    <a:lumOff val="1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607465047"/>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WhiteTurquoise-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009CB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6565235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ngarine Section - Subhead+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858141252"/>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WhiteTurquoise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009C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009CB1"/>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9936771"/>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WhiteTurquoise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009C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a:ln>
            <a:noFill/>
          </a:ln>
        </p:spPr>
        <p:txBody>
          <a:bodyPr lIns="0" tIns="0" rIns="0" bIns="0" anchor="t" anchorCtr="0">
            <a:noAutofit/>
          </a:bodyPr>
          <a:lstStyle>
            <a:lvl1pPr algn="l">
              <a:lnSpc>
                <a:spcPct val="80000"/>
              </a:lnSpc>
              <a:defRPr sz="4000" spc="-130">
                <a:solidFill>
                  <a:srgbClr val="009CB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3384982808"/>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WhiteTurquoise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009CB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009CB1"/>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12594145"/>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urquoise Bg - Lg Pic Quote Top">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0" y="0"/>
            <a:ext cx="9144000"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13608803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urquoise Bg - Lg Pic Quote Bottom">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009C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1" y="0"/>
            <a:ext cx="9144000"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16156445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RoyalBlueSection - pic">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EDD00"/>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extLst>
      <p:ext uri="{BB962C8B-B14F-4D97-AF65-F5344CB8AC3E}">
        <p14:creationId xmlns:p14="http://schemas.microsoft.com/office/powerpoint/2010/main" val="1981845429"/>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oyalBlueSection - 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4002B"/>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8"/>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bg1"/>
                </a:solidFill>
                <a:latin typeface=""/>
              </a:rPr>
              <a:t>www.mun.ca</a:t>
            </a:r>
            <a:endParaRPr lang="en-US" sz="900" b="1" baseline="0" dirty="0" smtClean="0">
              <a:solidFill>
                <a:schemeClr val="bg1"/>
              </a:solidFill>
              <a:latin typeface=""/>
            </a:endParaRPr>
          </a:p>
        </p:txBody>
      </p:sp>
    </p:spTree>
    <p:extLst>
      <p:ext uri="{BB962C8B-B14F-4D97-AF65-F5344CB8AC3E}">
        <p14:creationId xmlns:p14="http://schemas.microsoft.com/office/powerpoint/2010/main" val="2941467244"/>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oyalBlueSection - 3 pics">
    <p:spTree>
      <p:nvGrpSpPr>
        <p:cNvPr id="1" name=""/>
        <p:cNvGrpSpPr/>
        <p:nvPr/>
      </p:nvGrpSpPr>
      <p:grpSpPr>
        <a:xfrm>
          <a:off x="0" y="0"/>
          <a:ext cx="0" cy="0"/>
          <a:chOff x="0" y="0"/>
          <a:chExt cx="0" cy="0"/>
        </a:xfrm>
      </p:grpSpPr>
      <p:sp>
        <p:nvSpPr>
          <p:cNvPr id="7" name="Rectangle 6"/>
          <p:cNvSpPr/>
          <p:nvPr userDrawn="1"/>
        </p:nvSpPr>
        <p:spPr>
          <a:xfrm>
            <a:off x="-1" y="0"/>
            <a:ext cx="9144001"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3298105761"/>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RoyalBlueSection - Subhead + Pic">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aseline="-25000" dirty="0">
                <a:solidFill>
                  <a:srgbClr val="FEDD00"/>
                </a:solidFill>
              </a:rPr>
              <a:t> </a:t>
            </a: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bg1">
                    <a:lumMod val="6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516630464"/>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RoyalBlueSection - Subhead+Logo">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A6A6A6"/>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2648937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ngarine Section - Subhead+3pics">
    <p:spTree>
      <p:nvGrpSpPr>
        <p:cNvPr id="1" name=""/>
        <p:cNvGrpSpPr/>
        <p:nvPr/>
      </p:nvGrpSpPr>
      <p:grpSpPr>
        <a:xfrm>
          <a:off x="0" y="0"/>
          <a:ext cx="0" cy="0"/>
          <a:chOff x="0" y="0"/>
          <a:chExt cx="0" cy="0"/>
        </a:xfrm>
      </p:grpSpPr>
      <p:sp>
        <p:nvSpPr>
          <p:cNvPr id="19" name="Rectangle 18"/>
          <p:cNvSpPr/>
          <p:nvPr userDrawn="1"/>
        </p:nvSpPr>
        <p:spPr>
          <a:xfrm>
            <a:off x="0" y="0"/>
            <a:ext cx="9144000"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7736371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RoyalBlueSection - Subhead+3pics">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A6A6A6"/>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472062783"/>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RoyalBlue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13127711"/>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RoyalBlue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8"/>
            <a:ext cx="2799607" cy="5760640"/>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2486803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RoyalBlue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7" name="Isosceles Triangle 16"/>
          <p:cNvSpPr/>
          <p:nvPr userDrawn="1"/>
        </p:nvSpPr>
        <p:spPr>
          <a:xfrm rot="5400000">
            <a:off x="3455576" y="926009"/>
            <a:ext cx="684235" cy="283132"/>
          </a:xfrm>
          <a:prstGeom prst="triangle">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093938"/>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WhiteRoyalBlue-Subhead+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1B266D"/>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65000"/>
                    <a:lumOff val="3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992306538"/>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WhiteRoyalBlue-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1B266D"/>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1938210329"/>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WhiteRoyalBlue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1B26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1B266D"/>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07694326"/>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WhiteRoyalBlue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1B26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a:ln>
            <a:noFill/>
          </a:ln>
        </p:spPr>
        <p:txBody>
          <a:bodyPr lIns="0" tIns="0" rIns="0" bIns="0" anchor="t" anchorCtr="0">
            <a:noAutofit/>
          </a:bodyPr>
          <a:lstStyle>
            <a:lvl1pPr algn="l">
              <a:lnSpc>
                <a:spcPct val="80000"/>
              </a:lnSpc>
              <a:defRPr sz="4000" spc="-130">
                <a:solidFill>
                  <a:srgbClr val="1B266D"/>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711692418"/>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WhiteRoyalBlue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1B26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1B266D"/>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6824090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RoyalBlue Bg - Lg Pic Quote Top">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0" y="0"/>
            <a:ext cx="9144000"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371604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ngarine 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00451155"/>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RoyalBlue Bg - Lg Pic Quote Bottom">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1B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1" y="0"/>
            <a:ext cx="9144001"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397155909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chemeClr val="bg1"/>
                </a:solidFill>
              </a:defRPr>
            </a:lvl1pPr>
          </a:lstStyle>
          <a:p>
            <a:r>
              <a:rPr lang="en-CA" dirty="0" smtClean="0"/>
              <a:t>Click to edit Master title style</a:t>
            </a:r>
            <a:endParaRPr lang="en-US" dirty="0"/>
          </a:p>
        </p:txBody>
      </p:sp>
      <p:pic>
        <p:nvPicPr>
          <p:cNvPr id="14"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1" y="5868359"/>
            <a:ext cx="818675" cy="474339"/>
          </a:xfrm>
          <a:prstGeom prst="rect">
            <a:avLst/>
          </a:prstGeom>
          <a:noFill/>
          <a:ln w="9525">
            <a:noFill/>
            <a:miter lim="800000"/>
            <a:headEnd/>
            <a:tailEnd/>
          </a:ln>
        </p:spPr>
      </p:pic>
      <p:sp>
        <p:nvSpPr>
          <p:cNvPr id="15" name="Text Placeholder 2"/>
          <p:cNvSpPr>
            <a:spLocks noGrp="1"/>
          </p:cNvSpPr>
          <p:nvPr>
            <p:ph type="body" sz="quarter" idx="16" hasCustomPrompt="1"/>
          </p:nvPr>
        </p:nvSpPr>
        <p:spPr>
          <a:xfrm>
            <a:off x="7883079" y="6467914"/>
            <a:ext cx="1404939" cy="264542"/>
          </a:xfrm>
          <a:prstGeom prst="rect">
            <a:avLst/>
          </a:prstGeom>
        </p:spPr>
        <p:txBody>
          <a:bodyPr vert="horz" anchor="ctr" anchorCtr="0"/>
          <a:lstStyle>
            <a:lvl1pPr marL="0" indent="0" algn="ctr">
              <a:lnSpc>
                <a:spcPct val="150000"/>
              </a:lnSpc>
              <a:buNone/>
              <a:defRPr sz="900" b="1" i="0" cap="none" spc="0" baseline="0">
                <a:solidFill>
                  <a:srgbClr val="FFFFFF"/>
                </a:solidFill>
                <a:latin typeface=""/>
              </a:defRPr>
            </a:lvl1pPr>
          </a:lstStyle>
          <a:p>
            <a:pPr lvl="0"/>
            <a:r>
              <a:rPr lang="en-US" dirty="0" err="1" smtClean="0"/>
              <a:t>www.mun.ca</a:t>
            </a:r>
            <a:endParaRPr lang="en-US" dirty="0" smtClean="0"/>
          </a:p>
        </p:txBody>
      </p:sp>
    </p:spTree>
    <p:extLst>
      <p:ext uri="{BB962C8B-B14F-4D97-AF65-F5344CB8AC3E}">
        <p14:creationId xmlns:p14="http://schemas.microsoft.com/office/powerpoint/2010/main" val="2008683915"/>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9"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009380"/>
                </a:solidFill>
              </a:defRPr>
            </a:lvl1pPr>
          </a:lstStyle>
          <a:p>
            <a:r>
              <a:rPr lang="en-CA" dirty="0" smtClean="0"/>
              <a:t>Click to edit Master title style</a:t>
            </a:r>
            <a:endParaRPr lang="en-US" dirty="0"/>
          </a:p>
        </p:txBody>
      </p:sp>
      <p:pic>
        <p:nvPicPr>
          <p:cNvPr id="7"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36905" y="5877272"/>
            <a:ext cx="818673" cy="474339"/>
          </a:xfrm>
          <a:prstGeom prst="rect">
            <a:avLst/>
          </a:prstGeom>
          <a:noFill/>
          <a:ln w="9525">
            <a:noFill/>
            <a:miter lim="800000"/>
            <a:headEnd/>
            <a:tailEnd/>
          </a:ln>
        </p:spPr>
      </p:pic>
      <p:sp>
        <p:nvSpPr>
          <p:cNvPr id="10" name="Text Placeholder 2"/>
          <p:cNvSpPr>
            <a:spLocks noGrp="1"/>
          </p:cNvSpPr>
          <p:nvPr>
            <p:ph type="body" sz="quarter" idx="16" hasCustomPrompt="1"/>
          </p:nvPr>
        </p:nvSpPr>
        <p:spPr>
          <a:xfrm>
            <a:off x="7847581" y="6476827"/>
            <a:ext cx="1404939" cy="264542"/>
          </a:xfrm>
          <a:prstGeom prst="rect">
            <a:avLst/>
          </a:prstGeom>
        </p:spPr>
        <p:txBody>
          <a:bodyPr vert="horz" anchor="ctr" anchorCtr="0"/>
          <a:lstStyle>
            <a:lvl1pPr marL="0" indent="0" algn="ctr">
              <a:lnSpc>
                <a:spcPct val="150000"/>
              </a:lnSpc>
              <a:buNone/>
              <a:defRPr sz="900" b="1" i="0" cap="none" spc="0" baseline="0">
                <a:solidFill>
                  <a:schemeClr val="tx1">
                    <a:lumMod val="65000"/>
                    <a:lumOff val="35000"/>
                  </a:schemeClr>
                </a:solidFill>
                <a:latin typeface=""/>
              </a:defRPr>
            </a:lvl1pPr>
          </a:lstStyle>
          <a:p>
            <a:pPr lvl="0"/>
            <a:r>
              <a:rPr lang="en-US" dirty="0" err="1" smtClean="0"/>
              <a:t>www.mun.ca</a:t>
            </a:r>
            <a:endParaRPr lang="en-US" dirty="0" smtClean="0"/>
          </a:p>
        </p:txBody>
      </p:sp>
    </p:spTree>
    <p:extLst>
      <p:ext uri="{BB962C8B-B14F-4D97-AF65-F5344CB8AC3E}">
        <p14:creationId xmlns:p14="http://schemas.microsoft.com/office/powerpoint/2010/main" val="1534609810"/>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ealSection - pic">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EDD00"/>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extLst>
      <p:ext uri="{BB962C8B-B14F-4D97-AF65-F5344CB8AC3E}">
        <p14:creationId xmlns:p14="http://schemas.microsoft.com/office/powerpoint/2010/main" val="2902125439"/>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alSection - logo">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4002B"/>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8"/>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bg1"/>
                </a:solidFill>
                <a:latin typeface=""/>
              </a:rPr>
              <a:t>www.mun.ca</a:t>
            </a:r>
            <a:endParaRPr lang="en-US" sz="900" b="1" baseline="0" dirty="0" smtClean="0">
              <a:solidFill>
                <a:schemeClr val="bg1"/>
              </a:solidFill>
              <a:latin typeface=""/>
            </a:endParaRPr>
          </a:p>
        </p:txBody>
      </p:sp>
    </p:spTree>
    <p:extLst>
      <p:ext uri="{BB962C8B-B14F-4D97-AF65-F5344CB8AC3E}">
        <p14:creationId xmlns:p14="http://schemas.microsoft.com/office/powerpoint/2010/main" val="3135879868"/>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ealSection - 3 pics">
    <p:spTree>
      <p:nvGrpSpPr>
        <p:cNvPr id="1" name=""/>
        <p:cNvGrpSpPr/>
        <p:nvPr/>
      </p:nvGrpSpPr>
      <p:grpSpPr>
        <a:xfrm>
          <a:off x="0" y="0"/>
          <a:ext cx="0" cy="0"/>
          <a:chOff x="0" y="0"/>
          <a:chExt cx="0" cy="0"/>
        </a:xfrm>
      </p:grpSpPr>
      <p:sp>
        <p:nvSpPr>
          <p:cNvPr id="7" name="Rectangle 6"/>
          <p:cNvSpPr/>
          <p:nvPr userDrawn="1"/>
        </p:nvSpPr>
        <p:spPr>
          <a:xfrm>
            <a:off x="-1" y="0"/>
            <a:ext cx="9144001"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20"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Tree>
    <p:extLst>
      <p:ext uri="{BB962C8B-B14F-4D97-AF65-F5344CB8AC3E}">
        <p14:creationId xmlns:p14="http://schemas.microsoft.com/office/powerpoint/2010/main" val="1606607501"/>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ealSection - Subhead + Pic">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aseline="-25000" dirty="0">
                <a:solidFill>
                  <a:srgbClr val="FEDD00"/>
                </a:solidFill>
              </a:rPr>
              <a:t> </a:t>
            </a:r>
          </a:p>
        </p:txBody>
      </p:sp>
      <p:sp>
        <p:nvSpPr>
          <p:cNvPr id="8"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
        <p:nvSpPr>
          <p:cNvPr id="6"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845061598"/>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ealSection - Subhead+Logo">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1"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404040"/>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728264407"/>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ealSection - Subhead+3pics">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9" name="Picture Placeholder 2"/>
          <p:cNvSpPr>
            <a:spLocks noGrp="1"/>
          </p:cNvSpPr>
          <p:nvPr>
            <p:ph type="pic" sz="quarter" idx="14"/>
          </p:nvPr>
        </p:nvSpPr>
        <p:spPr>
          <a:xfrm>
            <a:off x="5688632" y="-42728"/>
            <a:ext cx="3455368" cy="2348880"/>
          </a:xfrm>
          <a:prstGeom prst="rect">
            <a:avLst/>
          </a:prstGeom>
        </p:spPr>
        <p:txBody>
          <a:bodyPr vert="horz"/>
          <a:lstStyle/>
          <a:p>
            <a:endParaRPr lang="en-US" dirty="0"/>
          </a:p>
        </p:txBody>
      </p:sp>
      <p:sp>
        <p:nvSpPr>
          <p:cNvPr id="17" name="Picture Placeholder 2"/>
          <p:cNvSpPr>
            <a:spLocks noGrp="1"/>
          </p:cNvSpPr>
          <p:nvPr>
            <p:ph type="pic" sz="quarter" idx="16"/>
          </p:nvPr>
        </p:nvSpPr>
        <p:spPr>
          <a:xfrm>
            <a:off x="5688632" y="4590070"/>
            <a:ext cx="3455368" cy="2283917"/>
          </a:xfrm>
          <a:prstGeom prst="rect">
            <a:avLst/>
          </a:prstGeom>
        </p:spPr>
        <p:txBody>
          <a:bodyPr vert="horz"/>
          <a:lstStyle/>
          <a:p>
            <a:endParaRPr lang="en-US" dirty="0"/>
          </a:p>
        </p:txBody>
      </p:sp>
      <p:sp>
        <p:nvSpPr>
          <p:cNvPr id="18" name="Picture Placeholder 2"/>
          <p:cNvSpPr>
            <a:spLocks noGrp="1"/>
          </p:cNvSpPr>
          <p:nvPr>
            <p:ph type="pic" sz="quarter" idx="17"/>
          </p:nvPr>
        </p:nvSpPr>
        <p:spPr>
          <a:xfrm>
            <a:off x="5688632" y="2306153"/>
            <a:ext cx="3455368" cy="2283917"/>
          </a:xfrm>
          <a:prstGeom prst="rect">
            <a:avLst/>
          </a:prstGeom>
        </p:spPr>
        <p:txBody>
          <a:bodyPr vert="horz"/>
          <a:lstStyle/>
          <a:p>
            <a:endParaRPr lang="en-US" dirty="0"/>
          </a:p>
        </p:txBody>
      </p:sp>
      <p:sp>
        <p:nvSpPr>
          <p:cNvPr id="7" name="Title 1"/>
          <p:cNvSpPr>
            <a:spLocks noGrp="1"/>
          </p:cNvSpPr>
          <p:nvPr>
            <p:ph type="ctrTitle"/>
          </p:nvPr>
        </p:nvSpPr>
        <p:spPr>
          <a:xfrm>
            <a:off x="217488" y="236540"/>
            <a:ext cx="5158661" cy="3768526"/>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8" name="Content Placeholder 2"/>
          <p:cNvSpPr>
            <a:spLocks noGrp="1"/>
          </p:cNvSpPr>
          <p:nvPr>
            <p:ph sz="quarter" idx="21"/>
          </p:nvPr>
        </p:nvSpPr>
        <p:spPr>
          <a:xfrm>
            <a:off x="217488" y="4005064"/>
            <a:ext cx="5158661"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rgbClr val="404040"/>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1161450922"/>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ealContent - Single Point">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926009"/>
            <a:ext cx="684235" cy="283132"/>
          </a:xfrm>
          <a:prstGeom prst="triangle">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000996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ngarine 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smtClean="0">
                <a:solidFill>
                  <a:schemeClr val="tx1">
                    <a:lumMod val="65000"/>
                    <a:lumOff val="35000"/>
                  </a:schemeClr>
                </a:solidFill>
                <a:latin typeface=""/>
              </a:rPr>
              <a:t>www.grenfell.mun.ca</a:t>
            </a: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EFA8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grenfell_transitional_logo_bw.jpg"/>
          <p:cNvPicPr/>
          <p:nvPr userDrawn="1"/>
        </p:nvPicPr>
        <p:blipFill>
          <a:blip r:embed="rId2" cstate="print"/>
          <a:srcRect l="1717"/>
          <a:stretch>
            <a:fillRect/>
          </a:stretch>
        </p:blipFill>
        <p:spPr>
          <a:xfrm>
            <a:off x="6737681" y="5805264"/>
            <a:ext cx="2270760" cy="726440"/>
          </a:xfrm>
          <a:prstGeom prst="rect">
            <a:avLst/>
          </a:prstGeom>
        </p:spPr>
      </p:pic>
    </p:spTree>
    <p:extLst>
      <p:ext uri="{BB962C8B-B14F-4D97-AF65-F5344CB8AC3E}">
        <p14:creationId xmlns:p14="http://schemas.microsoft.com/office/powerpoint/2010/main" val="1226023217"/>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ealContent - 2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8"/>
            <a:ext cx="2799607" cy="5760640"/>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11" name="Isosceles Triangle 10"/>
          <p:cNvSpPr/>
          <p:nvPr userDrawn="1"/>
        </p:nvSpPr>
        <p:spPr>
          <a:xfrm rot="5400000">
            <a:off x="3455576" y="1610244"/>
            <a:ext cx="684235" cy="283132"/>
          </a:xfrm>
          <a:prstGeom prst="triangle">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5400000">
            <a:off x="3455576" y="4169772"/>
            <a:ext cx="684235" cy="283132"/>
          </a:xfrm>
          <a:prstGeom prst="triangle">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78328823"/>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ealContent - 3 points">
    <p:spTree>
      <p:nvGrpSpPr>
        <p:cNvPr id="1" name=""/>
        <p:cNvGrpSpPr/>
        <p:nvPr/>
      </p:nvGrpSpPr>
      <p:grpSpPr>
        <a:xfrm>
          <a:off x="0" y="0"/>
          <a:ext cx="0" cy="0"/>
          <a:chOff x="0" y="0"/>
          <a:chExt cx="0" cy="0"/>
        </a:xfrm>
      </p:grpSpPr>
      <p:sp>
        <p:nvSpPr>
          <p:cNvPr id="6" name="Rectangle 5"/>
          <p:cNvSpPr/>
          <p:nvPr userDrawn="1"/>
        </p:nvSpPr>
        <p:spPr>
          <a:xfrm>
            <a:off x="-108520" y="0"/>
            <a:ext cx="3830039"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7" name="Isosceles Triangle 16"/>
          <p:cNvSpPr/>
          <p:nvPr userDrawn="1"/>
        </p:nvSpPr>
        <p:spPr>
          <a:xfrm rot="5400000">
            <a:off x="3455576" y="926009"/>
            <a:ext cx="684235" cy="283132"/>
          </a:xfrm>
          <a:prstGeom prst="triangle">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FFFFFF"/>
                </a:solidFill>
              </a:defRPr>
            </a:lvl1pPr>
          </a:lstStyle>
          <a:p>
            <a:r>
              <a:rPr lang="en-CA" dirty="0" smtClean="0"/>
              <a:t>Click to edit Master title style</a:t>
            </a:r>
            <a:endParaRPr lang="en-US" dirty="0"/>
          </a:p>
        </p:txBody>
      </p:sp>
      <p:sp>
        <p:nvSpPr>
          <p:cNvPr id="21" name="Isosceles Triangle 20"/>
          <p:cNvSpPr/>
          <p:nvPr userDrawn="1"/>
        </p:nvSpPr>
        <p:spPr>
          <a:xfrm rot="5400000">
            <a:off x="3455576" y="2925852"/>
            <a:ext cx="684235" cy="283132"/>
          </a:xfrm>
          <a:prstGeom prst="triangle">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Isosceles Triangle 21"/>
          <p:cNvSpPr/>
          <p:nvPr userDrawn="1"/>
        </p:nvSpPr>
        <p:spPr>
          <a:xfrm rot="5400000">
            <a:off x="3455576" y="4925697"/>
            <a:ext cx="684235" cy="283132"/>
          </a:xfrm>
          <a:prstGeom prst="triangle">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a:spLocks noGrp="1"/>
          </p:cNvSpPr>
          <p:nvPr>
            <p:ph sz="quarter" idx="22"/>
          </p:nvPr>
        </p:nvSpPr>
        <p:spPr>
          <a:xfrm>
            <a:off x="4103689" y="2564905"/>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20239642"/>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WhiteTeal-Subhead+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009380"/>
                </a:solidFill>
              </a:defRPr>
            </a:lvl1pPr>
          </a:lstStyle>
          <a:p>
            <a:r>
              <a:rPr lang="en-CA" dirty="0" smtClean="0"/>
              <a:t>Click to edit Master title style</a:t>
            </a:r>
            <a:endParaRPr lang="en-US" dirty="0"/>
          </a:p>
        </p:txBody>
      </p:sp>
      <p:sp>
        <p:nvSpPr>
          <p:cNvPr id="5" name="Content Placeholder 2"/>
          <p:cNvSpPr>
            <a:spLocks noGrp="1"/>
          </p:cNvSpPr>
          <p:nvPr>
            <p:ph sz="quarter" idx="21"/>
          </p:nvPr>
        </p:nvSpPr>
        <p:spPr>
          <a:xfrm>
            <a:off x="217489" y="4005064"/>
            <a:ext cx="4941175" cy="2448272"/>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65000"/>
                    <a:lumOff val="3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17640238"/>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WhiteTeal- Logo">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0" name="TextBox 9"/>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6" name="Title 1"/>
          <p:cNvSpPr>
            <a:spLocks noGrp="1"/>
          </p:cNvSpPr>
          <p:nvPr>
            <p:ph type="ctrTitle"/>
          </p:nvPr>
        </p:nvSpPr>
        <p:spPr>
          <a:xfrm>
            <a:off x="217488" y="236539"/>
            <a:ext cx="4941173" cy="6735787"/>
          </a:xfrm>
          <a:prstGeom prst="rect">
            <a:avLst/>
          </a:prstGeom>
        </p:spPr>
        <p:txBody>
          <a:bodyPr lIns="0" tIns="0" rIns="0" bIns="0" anchor="t" anchorCtr="0">
            <a:noAutofit/>
          </a:bodyPr>
          <a:lstStyle>
            <a:lvl1pPr algn="l">
              <a:lnSpc>
                <a:spcPts val="6000"/>
              </a:lnSpc>
              <a:defRPr sz="7200" spc="-130">
                <a:solidFill>
                  <a:srgbClr val="009380"/>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547438123"/>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WhiteTealContent - 1 Point">
    <p:spTree>
      <p:nvGrpSpPr>
        <p:cNvPr id="1" name=""/>
        <p:cNvGrpSpPr/>
        <p:nvPr/>
      </p:nvGrpSpPr>
      <p:grpSpPr>
        <a:xfrm>
          <a:off x="0" y="0"/>
          <a:ext cx="0" cy="0"/>
          <a:chOff x="0" y="0"/>
          <a:chExt cx="0" cy="0"/>
        </a:xfrm>
      </p:grpSpPr>
      <p:sp>
        <p:nvSpPr>
          <p:cNvPr id="13" name="Rectangle 12"/>
          <p:cNvSpPr/>
          <p:nvPr userDrawn="1"/>
        </p:nvSpPr>
        <p:spPr>
          <a:xfrm>
            <a:off x="-319713" y="-27384"/>
            <a:ext cx="4235265" cy="6929120"/>
          </a:xfrm>
          <a:custGeom>
            <a:avLst/>
            <a:gdLst/>
            <a:ahLst/>
            <a:cxnLst/>
            <a:rect l="l" t="t" r="r" b="b"/>
            <a:pathLst>
              <a:path w="4047779" h="6858000">
                <a:moveTo>
                  <a:pt x="0" y="0"/>
                </a:moveTo>
                <a:lnTo>
                  <a:pt x="3830038" y="0"/>
                </a:lnTo>
                <a:lnTo>
                  <a:pt x="3830038" y="804471"/>
                </a:lnTo>
                <a:lnTo>
                  <a:pt x="4047779" y="1067575"/>
                </a:lnTo>
                <a:lnTo>
                  <a:pt x="3830038" y="1330677"/>
                </a:lnTo>
                <a:lnTo>
                  <a:pt x="3830038" y="6858000"/>
                </a:lnTo>
                <a:lnTo>
                  <a:pt x="0" y="6858000"/>
                </a:lnTo>
                <a:close/>
              </a:path>
            </a:pathLst>
          </a:custGeom>
          <a:solidFill>
            <a:schemeClr val="bg1"/>
          </a:solidFill>
          <a:ln w="25400">
            <a:solidFill>
              <a:srgbClr val="00938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009380"/>
                </a:solidFill>
              </a:defRPr>
            </a:lvl1pPr>
          </a:lstStyle>
          <a:p>
            <a:r>
              <a:rPr lang="en-CA" dirty="0" smtClean="0"/>
              <a:t>Click to edit Master title style</a:t>
            </a:r>
            <a:endParaRPr lang="en-US" dirty="0"/>
          </a:p>
        </p:txBody>
      </p:sp>
      <p:sp>
        <p:nvSpPr>
          <p:cNvPr id="15" name="Content Placeholder 2"/>
          <p:cNvSpPr>
            <a:spLocks noGrp="1"/>
          </p:cNvSpPr>
          <p:nvPr>
            <p:ph sz="quarter" idx="21"/>
          </p:nvPr>
        </p:nvSpPr>
        <p:spPr>
          <a:xfrm>
            <a:off x="4103689" y="602469"/>
            <a:ext cx="4887388" cy="5346811"/>
          </a:xfrm>
          <a:prstGeom prst="rect">
            <a:avLst/>
          </a:prstGeom>
        </p:spPr>
        <p:txBody>
          <a:bodyPr vert="horz" lIns="0" tIns="0" rIns="0" bIns="0" anchor="t"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29316919"/>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WhiteTealContent - 2 points">
    <p:spTree>
      <p:nvGrpSpPr>
        <p:cNvPr id="1" name=""/>
        <p:cNvGrpSpPr/>
        <p:nvPr/>
      </p:nvGrpSpPr>
      <p:grpSpPr>
        <a:xfrm>
          <a:off x="0" y="0"/>
          <a:ext cx="0" cy="0"/>
          <a:chOff x="0" y="0"/>
          <a:chExt cx="0" cy="0"/>
        </a:xfrm>
      </p:grpSpPr>
      <p:sp>
        <p:nvSpPr>
          <p:cNvPr id="7" name="Rectangle 6"/>
          <p:cNvSpPr/>
          <p:nvPr userDrawn="1"/>
        </p:nvSpPr>
        <p:spPr>
          <a:xfrm>
            <a:off x="-100663" y="-22804"/>
            <a:ext cx="4047779" cy="6858000"/>
          </a:xfrm>
          <a:custGeom>
            <a:avLst/>
            <a:gdLst/>
            <a:ahLst/>
            <a:cxnLst/>
            <a:rect l="l" t="t" r="r" b="b"/>
            <a:pathLst>
              <a:path w="4047779" h="6858000">
                <a:moveTo>
                  <a:pt x="0" y="0"/>
                </a:moveTo>
                <a:lnTo>
                  <a:pt x="3830038" y="0"/>
                </a:lnTo>
                <a:lnTo>
                  <a:pt x="3830038" y="1488707"/>
                </a:lnTo>
                <a:lnTo>
                  <a:pt x="4047779" y="1751811"/>
                </a:lnTo>
                <a:lnTo>
                  <a:pt x="3830038" y="2014913"/>
                </a:lnTo>
                <a:lnTo>
                  <a:pt x="3830038" y="4048235"/>
                </a:lnTo>
                <a:lnTo>
                  <a:pt x="4047779" y="4311339"/>
                </a:lnTo>
                <a:lnTo>
                  <a:pt x="3830038" y="4574441"/>
                </a:lnTo>
                <a:lnTo>
                  <a:pt x="3830038" y="6858000"/>
                </a:lnTo>
                <a:lnTo>
                  <a:pt x="0" y="6858000"/>
                </a:lnTo>
                <a:close/>
              </a:path>
            </a:pathLst>
          </a:custGeom>
          <a:solidFill>
            <a:schemeClr val="bg1"/>
          </a:solidFill>
          <a:ln w="25400">
            <a:solidFill>
              <a:srgbClr val="00938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10098"/>
              </a:solidFill>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14" name="Content Placeholder 2"/>
          <p:cNvSpPr>
            <a:spLocks noGrp="1"/>
          </p:cNvSpPr>
          <p:nvPr>
            <p:ph sz="quarter" idx="21"/>
          </p:nvPr>
        </p:nvSpPr>
        <p:spPr>
          <a:xfrm>
            <a:off x="4103689" y="602470"/>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2"/>
          </p:nvPr>
        </p:nvSpPr>
        <p:spPr>
          <a:xfrm>
            <a:off x="4103689" y="3212977"/>
            <a:ext cx="4887388" cy="2322476"/>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a:spLocks noGrp="1"/>
          </p:cNvSpPr>
          <p:nvPr>
            <p:ph type="ctrTitle"/>
          </p:nvPr>
        </p:nvSpPr>
        <p:spPr>
          <a:xfrm>
            <a:off x="476250" y="620689"/>
            <a:ext cx="2799607" cy="5472608"/>
          </a:xfrm>
          <a:prstGeom prst="rect">
            <a:avLst/>
          </a:prstGeom>
          <a:ln>
            <a:noFill/>
          </a:ln>
        </p:spPr>
        <p:txBody>
          <a:bodyPr lIns="0" tIns="0" rIns="0" bIns="0" anchor="t" anchorCtr="0">
            <a:noAutofit/>
          </a:bodyPr>
          <a:lstStyle>
            <a:lvl1pPr algn="l">
              <a:lnSpc>
                <a:spcPct val="80000"/>
              </a:lnSpc>
              <a:defRPr sz="4000" spc="-130">
                <a:solidFill>
                  <a:srgbClr val="009380"/>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1299060753"/>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WhiteTealContent - 3 points">
    <p:spTree>
      <p:nvGrpSpPr>
        <p:cNvPr id="1" name=""/>
        <p:cNvGrpSpPr/>
        <p:nvPr/>
      </p:nvGrpSpPr>
      <p:grpSpPr>
        <a:xfrm>
          <a:off x="0" y="0"/>
          <a:ext cx="0" cy="0"/>
          <a:chOff x="0" y="0"/>
          <a:chExt cx="0" cy="0"/>
        </a:xfrm>
      </p:grpSpPr>
      <p:sp>
        <p:nvSpPr>
          <p:cNvPr id="15" name="Isosceles Triangle 14"/>
          <p:cNvSpPr/>
          <p:nvPr userDrawn="1"/>
        </p:nvSpPr>
        <p:spPr>
          <a:xfrm rot="5400000">
            <a:off x="-1513630" y="1405111"/>
            <a:ext cx="6858001" cy="4047779"/>
          </a:xfrm>
          <a:custGeom>
            <a:avLst/>
            <a:gdLst/>
            <a:ahLst/>
            <a:cxnLst/>
            <a:rect l="l" t="t" r="r" b="b"/>
            <a:pathLst>
              <a:path w="6858001" h="4047779">
                <a:moveTo>
                  <a:pt x="0" y="4047779"/>
                </a:moveTo>
                <a:lnTo>
                  <a:pt x="0" y="217741"/>
                </a:lnTo>
                <a:lnTo>
                  <a:pt x="804472" y="217741"/>
                </a:lnTo>
                <a:lnTo>
                  <a:pt x="1067575" y="0"/>
                </a:lnTo>
                <a:lnTo>
                  <a:pt x="1330677" y="217741"/>
                </a:lnTo>
                <a:lnTo>
                  <a:pt x="2804316" y="217741"/>
                </a:lnTo>
                <a:lnTo>
                  <a:pt x="3067419" y="0"/>
                </a:lnTo>
                <a:lnTo>
                  <a:pt x="3330521" y="217741"/>
                </a:lnTo>
                <a:lnTo>
                  <a:pt x="4804160" y="217741"/>
                </a:lnTo>
                <a:lnTo>
                  <a:pt x="5067263" y="0"/>
                </a:lnTo>
                <a:lnTo>
                  <a:pt x="5330366" y="217741"/>
                </a:lnTo>
                <a:lnTo>
                  <a:pt x="6858001" y="217741"/>
                </a:lnTo>
                <a:lnTo>
                  <a:pt x="6858001" y="4047779"/>
                </a:lnTo>
                <a:close/>
              </a:path>
            </a:pathLst>
          </a:custGeom>
          <a:solidFill>
            <a:schemeClr val="bg1"/>
          </a:solidFill>
          <a:ln w="25400">
            <a:solidFill>
              <a:srgbClr val="00938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172402" y="6237313"/>
            <a:ext cx="818673" cy="474339"/>
          </a:xfrm>
          <a:prstGeom prst="rect">
            <a:avLst/>
          </a:prstGeom>
          <a:noFill/>
          <a:ln w="9525">
            <a:noFill/>
            <a:miter lim="800000"/>
            <a:headEnd/>
            <a:tailEnd/>
          </a:ln>
        </p:spPr>
      </p:pic>
      <p:sp>
        <p:nvSpPr>
          <p:cNvPr id="12" name="TextBox 11"/>
          <p:cNvSpPr txBox="1"/>
          <p:nvPr userDrawn="1"/>
        </p:nvSpPr>
        <p:spPr>
          <a:xfrm>
            <a:off x="6516216" y="6625952"/>
            <a:ext cx="1440160" cy="115416"/>
          </a:xfrm>
          <a:prstGeom prst="rect">
            <a:avLst/>
          </a:prstGeom>
          <a:noFill/>
        </p:spPr>
        <p:txBody>
          <a:bodyPr wrap="square" tIns="0" rIns="0" bIns="0" rtlCol="0" anchor="b" anchorCtr="0">
            <a:spAutoFit/>
          </a:bodyPr>
          <a:lstStyle/>
          <a:p>
            <a:pPr lvl="0" algn="r">
              <a:lnSpc>
                <a:spcPts val="900"/>
              </a:lnSpc>
            </a:pPr>
            <a:r>
              <a:rPr lang="en-US" sz="900" b="1" baseline="0" dirty="0" err="1" smtClean="0">
                <a:solidFill>
                  <a:schemeClr val="tx1">
                    <a:lumMod val="65000"/>
                    <a:lumOff val="35000"/>
                  </a:schemeClr>
                </a:solidFill>
                <a:latin typeface=""/>
              </a:rPr>
              <a:t>www.mun.ca</a:t>
            </a:r>
            <a:endParaRPr lang="en-US" sz="900" b="1" baseline="0" dirty="0" smtClean="0">
              <a:solidFill>
                <a:schemeClr val="tx1">
                  <a:lumMod val="65000"/>
                  <a:lumOff val="35000"/>
                </a:schemeClr>
              </a:solidFill>
              <a:latin typeface=""/>
            </a:endParaRPr>
          </a:p>
        </p:txBody>
      </p:sp>
      <p:sp>
        <p:nvSpPr>
          <p:cNvPr id="8" name="Title 1"/>
          <p:cNvSpPr>
            <a:spLocks noGrp="1"/>
          </p:cNvSpPr>
          <p:nvPr>
            <p:ph type="ctrTitle"/>
          </p:nvPr>
        </p:nvSpPr>
        <p:spPr>
          <a:xfrm>
            <a:off x="476250" y="620689"/>
            <a:ext cx="2799607" cy="5472608"/>
          </a:xfrm>
          <a:prstGeom prst="rect">
            <a:avLst/>
          </a:prstGeom>
        </p:spPr>
        <p:txBody>
          <a:bodyPr lIns="0" tIns="0" rIns="0" bIns="0" anchor="t" anchorCtr="0">
            <a:noAutofit/>
          </a:bodyPr>
          <a:lstStyle>
            <a:lvl1pPr algn="l">
              <a:lnSpc>
                <a:spcPct val="80000"/>
              </a:lnSpc>
              <a:defRPr sz="4000" spc="-130">
                <a:solidFill>
                  <a:srgbClr val="009380"/>
                </a:solidFill>
              </a:defRPr>
            </a:lvl1pPr>
          </a:lstStyle>
          <a:p>
            <a:r>
              <a:rPr lang="en-CA" dirty="0" smtClean="0"/>
              <a:t>Click to edit Master title style</a:t>
            </a:r>
            <a:endParaRPr lang="en-US" dirty="0"/>
          </a:p>
        </p:txBody>
      </p:sp>
      <p:sp>
        <p:nvSpPr>
          <p:cNvPr id="7" name="Content Placeholder 2"/>
          <p:cNvSpPr>
            <a:spLocks noGrp="1"/>
          </p:cNvSpPr>
          <p:nvPr>
            <p:ph sz="quarter" idx="21"/>
          </p:nvPr>
        </p:nvSpPr>
        <p:spPr>
          <a:xfrm>
            <a:off x="4103689" y="602470"/>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sz="quarter" idx="22"/>
          </p:nvPr>
        </p:nvSpPr>
        <p:spPr>
          <a:xfrm>
            <a:off x="4103689" y="2625367"/>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23"/>
          </p:nvPr>
        </p:nvSpPr>
        <p:spPr>
          <a:xfrm>
            <a:off x="4103689" y="4581129"/>
            <a:ext cx="4887387" cy="936104"/>
          </a:xfrm>
          <a:prstGeom prst="rect">
            <a:avLst/>
          </a:prstGeom>
        </p:spPr>
        <p:txBody>
          <a:bodyPr vert="horz" lIns="0" tIns="0" rIns="0" bIns="0" anchor="ctr" anchorCtr="0"/>
          <a:lstStyle>
            <a:lvl1pPr marL="0" indent="0">
              <a:lnSpc>
                <a:spcPts val="2800"/>
              </a:lnSpc>
              <a:spcBef>
                <a:spcPts val="0"/>
              </a:spcBef>
              <a:spcAft>
                <a:spcPts val="600"/>
              </a:spcAft>
              <a:buFontTx/>
              <a:buNone/>
              <a:defRPr sz="2400" b="1" cap="none" spc="-100" baseline="0">
                <a:solidFill>
                  <a:schemeClr val="tx1">
                    <a:lumMod val="75000"/>
                    <a:lumOff val="25000"/>
                  </a:schemeClr>
                </a:solidFill>
                <a:latin typeface="Arial"/>
              </a:defRPr>
            </a:lvl1pPr>
            <a:lvl2pPr marL="0" indent="0">
              <a:lnSpc>
                <a:spcPts val="2400"/>
              </a:lnSpc>
              <a:spcBef>
                <a:spcPts val="0"/>
              </a:spcBef>
              <a:spcAft>
                <a:spcPts val="600"/>
              </a:spcAft>
              <a:buFontTx/>
              <a:buNone/>
              <a:defRPr sz="2100" spc="-50" baseline="0">
                <a:solidFill>
                  <a:schemeClr val="tx1">
                    <a:lumMod val="75000"/>
                    <a:lumOff val="25000"/>
                  </a:schemeClr>
                </a:solidFill>
                <a:latin typeface="Arial"/>
              </a:defRPr>
            </a:lvl2pPr>
            <a:lvl3pPr marL="355600" indent="-173038">
              <a:lnSpc>
                <a:spcPts val="2400"/>
              </a:lnSpc>
              <a:spcBef>
                <a:spcPts val="0"/>
              </a:spcBef>
              <a:spcAft>
                <a:spcPts val="600"/>
              </a:spcAft>
              <a:buFont typeface="Arial"/>
              <a:buChar char="•"/>
              <a:defRPr sz="2100" baseline="0">
                <a:solidFill>
                  <a:schemeClr val="tx1">
                    <a:lumMod val="75000"/>
                    <a:lumOff val="25000"/>
                  </a:schemeClr>
                </a:solidFill>
                <a:latin typeface="Arial"/>
              </a:defRPr>
            </a:lvl3pPr>
            <a:lvl4pPr marL="720725" indent="-273050">
              <a:lnSpc>
                <a:spcPts val="2400"/>
              </a:lnSpc>
              <a:spcBef>
                <a:spcPts val="0"/>
              </a:spcBef>
              <a:spcAft>
                <a:spcPts val="600"/>
              </a:spcAft>
              <a:buFont typeface="Lucida Grande"/>
              <a:buChar char="–"/>
              <a:defRPr sz="2100" baseline="0">
                <a:solidFill>
                  <a:schemeClr val="tx1">
                    <a:lumMod val="75000"/>
                    <a:lumOff val="25000"/>
                  </a:schemeClr>
                </a:solidFill>
                <a:latin typeface="Arial"/>
              </a:defRPr>
            </a:lvl4pPr>
            <a:lvl5pPr marL="1076325" indent="-273050">
              <a:lnSpc>
                <a:spcPts val="2400"/>
              </a:lnSpc>
              <a:spcBef>
                <a:spcPts val="0"/>
              </a:spcBef>
              <a:spcAft>
                <a:spcPts val="600"/>
              </a:spcAft>
              <a:defRPr sz="2100" baseline="0">
                <a:solidFill>
                  <a:schemeClr val="tx1">
                    <a:lumMod val="75000"/>
                    <a:lumOff val="25000"/>
                  </a:schemeClr>
                </a:solidFill>
                <a:latin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86570095"/>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ealBg - Lg Pic Quote Top">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0" y="0"/>
            <a:ext cx="9144000"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9"/>
            <a:ext cx="7883079" cy="3717033"/>
          </a:xfrm>
          <a:prstGeom prst="rect">
            <a:avLst/>
          </a:prstGeom>
        </p:spPr>
        <p:txBody>
          <a:bodyPr lIns="0" tIns="0" rIns="0" bIns="0" anchor="t"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245749409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eal Bg - Lg Pic Quote Bottom">
    <p:spTree>
      <p:nvGrpSpPr>
        <p:cNvPr id="1" name=""/>
        <p:cNvGrpSpPr/>
        <p:nvPr/>
      </p:nvGrpSpPr>
      <p:grpSpPr>
        <a:xfrm>
          <a:off x="0" y="0"/>
          <a:ext cx="0" cy="0"/>
          <a:chOff x="0" y="0"/>
          <a:chExt cx="0" cy="0"/>
        </a:xfrm>
      </p:grpSpPr>
      <p:sp>
        <p:nvSpPr>
          <p:cNvPr id="6" name="Rectangle 5"/>
          <p:cNvSpPr/>
          <p:nvPr userDrawn="1"/>
        </p:nvSpPr>
        <p:spPr>
          <a:xfrm>
            <a:off x="-1" y="0"/>
            <a:ext cx="9144001" cy="6858000"/>
          </a:xfrm>
          <a:prstGeom prst="rect">
            <a:avLst/>
          </a:prstGeom>
          <a:solidFill>
            <a:srgbClr val="009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solidFill>
                <a:srgbClr val="FEDD00"/>
              </a:solidFill>
            </a:endParaRPr>
          </a:p>
        </p:txBody>
      </p:sp>
      <p:sp>
        <p:nvSpPr>
          <p:cNvPr id="5" name="Picture Placeholder 4"/>
          <p:cNvSpPr>
            <a:spLocks noGrp="1"/>
          </p:cNvSpPr>
          <p:nvPr>
            <p:ph type="pic" sz="quarter" idx="10"/>
          </p:nvPr>
        </p:nvSpPr>
        <p:spPr>
          <a:xfrm>
            <a:off x="-1" y="0"/>
            <a:ext cx="9144001" cy="6858000"/>
          </a:xfrm>
          <a:prstGeom prst="rect">
            <a:avLst/>
          </a:prstGeom>
          <a:noFill/>
        </p:spPr>
        <p:txBody>
          <a:bodyPr vert="horz"/>
          <a:lstStyle/>
          <a:p>
            <a:endParaRPr lang="en-US" dirty="0"/>
          </a:p>
        </p:txBody>
      </p:sp>
      <p:sp>
        <p:nvSpPr>
          <p:cNvPr id="7" name="Title 1"/>
          <p:cNvSpPr>
            <a:spLocks noGrp="1"/>
          </p:cNvSpPr>
          <p:nvPr>
            <p:ph type="ctrTitle"/>
          </p:nvPr>
        </p:nvSpPr>
        <p:spPr>
          <a:xfrm>
            <a:off x="217490" y="236538"/>
            <a:ext cx="7883079" cy="6432822"/>
          </a:xfrm>
          <a:prstGeom prst="rect">
            <a:avLst/>
          </a:prstGeom>
        </p:spPr>
        <p:txBody>
          <a:bodyPr lIns="0" tIns="0" rIns="0" bIns="0" anchor="b" anchorCtr="0">
            <a:noAutofit/>
          </a:bodyPr>
          <a:lstStyle>
            <a:lvl1pPr algn="l">
              <a:lnSpc>
                <a:spcPts val="7200"/>
              </a:lnSpc>
              <a:defRPr sz="8400" spc="-130">
                <a:solidFill>
                  <a:schemeClr val="bg1"/>
                </a:solidFill>
              </a:defRPr>
            </a:lvl1pPr>
          </a:lstStyle>
          <a:p>
            <a:r>
              <a:rPr lang="en-CA" dirty="0" smtClean="0"/>
              <a:t>Click to edit Master title style</a:t>
            </a:r>
            <a:endParaRPr lang="en-US" dirty="0"/>
          </a:p>
        </p:txBody>
      </p:sp>
    </p:spTree>
    <p:extLst>
      <p:ext uri="{BB962C8B-B14F-4D97-AF65-F5344CB8AC3E}">
        <p14:creationId xmlns:p14="http://schemas.microsoft.com/office/powerpoint/2010/main" val="6791122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PurpleSection - pic">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832A7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EDD00"/>
              </a:solidFill>
            </a:endParaRPr>
          </a:p>
        </p:txBody>
      </p:sp>
      <p:sp>
        <p:nvSpPr>
          <p:cNvPr id="8" name="Title 1"/>
          <p:cNvSpPr>
            <a:spLocks noGrp="1"/>
          </p:cNvSpPr>
          <p:nvPr>
            <p:ph type="ctrTitle"/>
          </p:nvPr>
        </p:nvSpPr>
        <p:spPr>
          <a:xfrm>
            <a:off x="217488" y="236539"/>
            <a:ext cx="5158661" cy="6735787"/>
          </a:xfrm>
          <a:prstGeom prst="rect">
            <a:avLst/>
          </a:prstGeom>
        </p:spPr>
        <p:txBody>
          <a:bodyPr lIns="0" tIns="0" rIns="0" bIns="0" anchor="t" anchorCtr="0">
            <a:noAutofit/>
          </a:bodyPr>
          <a:lstStyle>
            <a:lvl1pPr algn="l">
              <a:lnSpc>
                <a:spcPts val="6000"/>
              </a:lnSpc>
              <a:defRPr sz="7200" spc="-130">
                <a:solidFill>
                  <a:srgbClr val="FFFFFF"/>
                </a:solidFill>
              </a:defRPr>
            </a:lvl1pPr>
          </a:lstStyle>
          <a:p>
            <a:r>
              <a:rPr lang="en-CA" dirty="0" smtClean="0"/>
              <a:t>Click to edit Master title style</a:t>
            </a:r>
            <a:endParaRPr lang="en-US" dirty="0"/>
          </a:p>
        </p:txBody>
      </p:sp>
      <p:sp>
        <p:nvSpPr>
          <p:cNvPr id="16" name="Picture Placeholder 2"/>
          <p:cNvSpPr>
            <a:spLocks noGrp="1"/>
          </p:cNvSpPr>
          <p:nvPr>
            <p:ph type="pic" sz="quarter" idx="12"/>
          </p:nvPr>
        </p:nvSpPr>
        <p:spPr>
          <a:xfrm>
            <a:off x="5435600" y="-99392"/>
            <a:ext cx="3708400" cy="7071717"/>
          </a:xfrm>
          <a:prstGeom prst="rect">
            <a:avLst/>
          </a:prstGeom>
        </p:spPr>
        <p:txBody>
          <a:bodyPr vert="horz"/>
          <a:lstStyle/>
          <a:p>
            <a:endParaRPr lang="en-US"/>
          </a:p>
        </p:txBody>
      </p:sp>
    </p:spTree>
    <p:extLst>
      <p:ext uri="{BB962C8B-B14F-4D97-AF65-F5344CB8AC3E}">
        <p14:creationId xmlns:p14="http://schemas.microsoft.com/office/powerpoint/2010/main" val="33620335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123" Type="http://schemas.openxmlformats.org/officeDocument/2006/relationships/slideLayout" Target="../slideLayouts/slideLayout123.xml"/><Relationship Id="rId128" Type="http://schemas.openxmlformats.org/officeDocument/2006/relationships/slideLayout" Target="../slideLayouts/slideLayout128.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24" Type="http://schemas.openxmlformats.org/officeDocument/2006/relationships/slideLayout" Target="../slideLayouts/slideLayout124.xml"/><Relationship Id="rId129" Type="http://schemas.openxmlformats.org/officeDocument/2006/relationships/slideLayout" Target="../slideLayouts/slideLayout129.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44" Type="http://schemas.openxmlformats.org/officeDocument/2006/relationships/slideLayout" Target="../slideLayouts/slideLayout44.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130" Type="http://schemas.openxmlformats.org/officeDocument/2006/relationships/slideLayout" Target="../slideLayouts/slideLayout130.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125" Type="http://schemas.openxmlformats.org/officeDocument/2006/relationships/slideLayout" Target="../slideLayouts/slideLayout125.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131" Type="http://schemas.openxmlformats.org/officeDocument/2006/relationships/theme" Target="../theme/theme1.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26" Type="http://schemas.openxmlformats.org/officeDocument/2006/relationships/slideLayout" Target="../slideLayouts/slideLayout12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slideLayout" Target="../slideLayouts/slideLayout121.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27" Type="http://schemas.openxmlformats.org/officeDocument/2006/relationships/slideLayout" Target="../slideLayouts/slideLayout12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52" Type="http://schemas.openxmlformats.org/officeDocument/2006/relationships/slideLayout" Target="../slideLayouts/slideLayout52.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slideLayout" Target="../slideLayouts/slideLayout122.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 id="2147483659" r:id="rId2"/>
    <p:sldLayoutId id="2147483720" r:id="rId3"/>
    <p:sldLayoutId id="2147483719" r:id="rId4"/>
    <p:sldLayoutId id="2147483729" r:id="rId5"/>
    <p:sldLayoutId id="2147483730" r:id="rId6"/>
    <p:sldLayoutId id="2147483731" r:id="rId7"/>
    <p:sldLayoutId id="2147483722" r:id="rId8"/>
    <p:sldLayoutId id="2147483732" r:id="rId9"/>
    <p:sldLayoutId id="2147483723" r:id="rId10"/>
    <p:sldLayoutId id="2147483726" r:id="rId11"/>
    <p:sldLayoutId id="2147483727" r:id="rId12"/>
    <p:sldLayoutId id="2147483733" r:id="rId13"/>
    <p:sldLayoutId id="2147483728" r:id="rId14"/>
    <p:sldLayoutId id="2147483724" r:id="rId15"/>
    <p:sldLayoutId id="2147483725" r:id="rId16"/>
    <p:sldLayoutId id="2147483734" r:id="rId17"/>
    <p:sldLayoutId id="2147483735" r:id="rId18"/>
    <p:sldLayoutId id="2147483736" r:id="rId19"/>
    <p:sldLayoutId id="2147483737" r:id="rId20"/>
    <p:sldLayoutId id="2147483738" r:id="rId21"/>
    <p:sldLayoutId id="2147483739" r:id="rId22"/>
    <p:sldLayoutId id="2147483740" r:id="rId23"/>
    <p:sldLayoutId id="2147483741" r:id="rId24"/>
    <p:sldLayoutId id="2147483742" r:id="rId25"/>
    <p:sldLayoutId id="2147483743" r:id="rId26"/>
    <p:sldLayoutId id="2147483779" r:id="rId27"/>
    <p:sldLayoutId id="2147483744" r:id="rId28"/>
    <p:sldLayoutId id="2147483745" r:id="rId29"/>
    <p:sldLayoutId id="2147483746" r:id="rId30"/>
    <p:sldLayoutId id="2147483747" r:id="rId31"/>
    <p:sldLayoutId id="2147483748" r:id="rId32"/>
    <p:sldLayoutId id="2147483749" r:id="rId33"/>
    <p:sldLayoutId id="2147483750" r:id="rId34"/>
    <p:sldLayoutId id="2147483751" r:id="rId35"/>
    <p:sldLayoutId id="2147483752" r:id="rId36"/>
    <p:sldLayoutId id="2147483753" r:id="rId37"/>
    <p:sldLayoutId id="2147483754" r:id="rId38"/>
    <p:sldLayoutId id="2147483755" r:id="rId39"/>
    <p:sldLayoutId id="2147483756" r:id="rId40"/>
    <p:sldLayoutId id="2147483757" r:id="rId41"/>
    <p:sldLayoutId id="2147483758" r:id="rId42"/>
    <p:sldLayoutId id="2147483780" r:id="rId43"/>
    <p:sldLayoutId id="2147483759" r:id="rId44"/>
    <p:sldLayoutId id="2147483760" r:id="rId45"/>
    <p:sldLayoutId id="2147483761" r:id="rId46"/>
    <p:sldLayoutId id="2147483762" r:id="rId47"/>
    <p:sldLayoutId id="2147483763" r:id="rId48"/>
    <p:sldLayoutId id="2147483764" r:id="rId49"/>
    <p:sldLayoutId id="2147483765" r:id="rId50"/>
    <p:sldLayoutId id="2147483766" r:id="rId51"/>
    <p:sldLayoutId id="2147483767" r:id="rId52"/>
    <p:sldLayoutId id="2147483768" r:id="rId53"/>
    <p:sldLayoutId id="2147483769" r:id="rId54"/>
    <p:sldLayoutId id="2147483770" r:id="rId55"/>
    <p:sldLayoutId id="2147483771" r:id="rId56"/>
    <p:sldLayoutId id="2147483772" r:id="rId57"/>
    <p:sldLayoutId id="2147483773" r:id="rId58"/>
    <p:sldLayoutId id="2147483781" r:id="rId59"/>
    <p:sldLayoutId id="2147483774" r:id="rId60"/>
    <p:sldLayoutId id="2147483775" r:id="rId61"/>
    <p:sldLayoutId id="2147483776" r:id="rId62"/>
    <p:sldLayoutId id="2147483777" r:id="rId63"/>
    <p:sldLayoutId id="2147483778" r:id="rId64"/>
    <p:sldLayoutId id="2147483782" r:id="rId65"/>
    <p:sldLayoutId id="2147483783" r:id="rId66"/>
    <p:sldLayoutId id="2147483784" r:id="rId67"/>
    <p:sldLayoutId id="2147483785" r:id="rId68"/>
    <p:sldLayoutId id="2147483786" r:id="rId69"/>
    <p:sldLayoutId id="2147483787" r:id="rId70"/>
    <p:sldLayoutId id="2147483788" r:id="rId71"/>
    <p:sldLayoutId id="2147483789" r:id="rId72"/>
    <p:sldLayoutId id="2147483790" r:id="rId73"/>
    <p:sldLayoutId id="2147483791" r:id="rId74"/>
    <p:sldLayoutId id="2147483792" r:id="rId75"/>
    <p:sldLayoutId id="2147483793" r:id="rId76"/>
    <p:sldLayoutId id="2147483794" r:id="rId77"/>
    <p:sldLayoutId id="2147483795" r:id="rId78"/>
    <p:sldLayoutId id="2147483796" r:id="rId79"/>
    <p:sldLayoutId id="2147483797" r:id="rId80"/>
    <p:sldLayoutId id="2147483708" r:id="rId81"/>
    <p:sldLayoutId id="2147483715" r:id="rId82"/>
    <p:sldLayoutId id="2147483798" r:id="rId83"/>
    <p:sldLayoutId id="2147483799" r:id="rId84"/>
    <p:sldLayoutId id="2147483800" r:id="rId85"/>
    <p:sldLayoutId id="2147483801" r:id="rId86"/>
    <p:sldLayoutId id="2147483802" r:id="rId87"/>
    <p:sldLayoutId id="2147483803" r:id="rId88"/>
    <p:sldLayoutId id="2147483804" r:id="rId89"/>
    <p:sldLayoutId id="2147483805" r:id="rId90"/>
    <p:sldLayoutId id="2147483806" r:id="rId91"/>
    <p:sldLayoutId id="2147483807" r:id="rId92"/>
    <p:sldLayoutId id="2147483808" r:id="rId93"/>
    <p:sldLayoutId id="2147483809" r:id="rId94"/>
    <p:sldLayoutId id="2147483810" r:id="rId95"/>
    <p:sldLayoutId id="2147483811" r:id="rId96"/>
    <p:sldLayoutId id="2147483812" r:id="rId97"/>
    <p:sldLayoutId id="2147483813" r:id="rId98"/>
    <p:sldLayoutId id="2147483814" r:id="rId99"/>
    <p:sldLayoutId id="2147483815" r:id="rId100"/>
    <p:sldLayoutId id="2147483816" r:id="rId101"/>
    <p:sldLayoutId id="2147483817" r:id="rId102"/>
    <p:sldLayoutId id="2147483818" r:id="rId103"/>
    <p:sldLayoutId id="2147483819" r:id="rId104"/>
    <p:sldLayoutId id="2147483820" r:id="rId105"/>
    <p:sldLayoutId id="2147483821" r:id="rId106"/>
    <p:sldLayoutId id="2147483822" r:id="rId107"/>
    <p:sldLayoutId id="2147483823" r:id="rId108"/>
    <p:sldLayoutId id="2147483824" r:id="rId109"/>
    <p:sldLayoutId id="2147483825" r:id="rId110"/>
    <p:sldLayoutId id="2147483826" r:id="rId111"/>
    <p:sldLayoutId id="2147483827" r:id="rId112"/>
    <p:sldLayoutId id="2147483828" r:id="rId113"/>
    <p:sldLayoutId id="2147483829" r:id="rId114"/>
    <p:sldLayoutId id="2147483830" r:id="rId115"/>
    <p:sldLayoutId id="2147483831" r:id="rId116"/>
    <p:sldLayoutId id="2147483832" r:id="rId117"/>
    <p:sldLayoutId id="2147483833" r:id="rId118"/>
    <p:sldLayoutId id="2147483834" r:id="rId119"/>
    <p:sldLayoutId id="2147483835" r:id="rId120"/>
    <p:sldLayoutId id="2147483836" r:id="rId121"/>
    <p:sldLayoutId id="2147483837" r:id="rId122"/>
    <p:sldLayoutId id="2147483838" r:id="rId123"/>
    <p:sldLayoutId id="2147483839" r:id="rId124"/>
    <p:sldLayoutId id="2147483840" r:id="rId125"/>
    <p:sldLayoutId id="2147483841" r:id="rId126"/>
    <p:sldLayoutId id="2147483842" r:id="rId127"/>
    <p:sldLayoutId id="2147483843" r:id="rId128"/>
    <p:sldLayoutId id="2147483844" r:id="rId129"/>
    <p:sldLayoutId id="2147483845" r:id="rId130"/>
  </p:sldLayoutIdLst>
  <p:timing>
    <p:tnLst>
      <p:par>
        <p:cTn id="1" dur="indefinite" restart="never" nodeType="tmRoot"/>
      </p:par>
    </p:tnLst>
  </p:timing>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rot="4798">
            <a:off x="217690" y="4226378"/>
            <a:ext cx="7272031" cy="1146841"/>
          </a:xfrm>
        </p:spPr>
        <p:txBody>
          <a:bodyPr/>
          <a:lstStyle/>
          <a:p>
            <a:r>
              <a:rPr lang="en-US" dirty="0" smtClean="0"/>
              <a:t>Mr. Dean W. Strickland</a:t>
            </a:r>
          </a:p>
          <a:p>
            <a:endParaRPr lang="en-US" dirty="0"/>
          </a:p>
          <a:p>
            <a:r>
              <a:rPr lang="en-US" dirty="0" smtClean="0"/>
              <a:t>Dr. Jacqueline S. Walsh</a:t>
            </a:r>
            <a:endParaRPr lang="en-US" dirty="0"/>
          </a:p>
        </p:txBody>
      </p:sp>
      <p:sp>
        <p:nvSpPr>
          <p:cNvPr id="6" name="Title 5"/>
          <p:cNvSpPr>
            <a:spLocks noGrp="1"/>
          </p:cNvSpPr>
          <p:nvPr>
            <p:ph type="ctrTitle"/>
          </p:nvPr>
        </p:nvSpPr>
        <p:spPr/>
        <p:txBody>
          <a:bodyPr/>
          <a:lstStyle/>
          <a:p>
            <a:pPr algn="ctr"/>
            <a:r>
              <a:rPr lang="en-US" sz="3600" dirty="0"/>
              <a:t>Changing with the Times: Promoting </a:t>
            </a:r>
            <a:r>
              <a:rPr lang="en-US" sz="3600" dirty="0" smtClean="0"/>
              <a:t>Meaningful Collaboration </a:t>
            </a:r>
            <a:r>
              <a:rPr lang="en-US" sz="3600" dirty="0"/>
              <a:t>between Universities and Community Partners</a:t>
            </a:r>
            <a:br>
              <a:rPr lang="en-US" sz="3600" dirty="0"/>
            </a:br>
            <a:r>
              <a:rPr lang="en-US" dirty="0" smtClean="0"/>
              <a:t/>
            </a:r>
            <a:br>
              <a:rPr lang="en-US" dirty="0" smtClean="0"/>
            </a:br>
            <a:endParaRPr lang="en-US" dirty="0"/>
          </a:p>
        </p:txBody>
      </p:sp>
    </p:spTree>
    <p:extLst>
      <p:ext uri="{BB962C8B-B14F-4D97-AF65-F5344CB8AC3E}">
        <p14:creationId xmlns:p14="http://schemas.microsoft.com/office/powerpoint/2010/main" val="1745980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role of the university?</a:t>
            </a:r>
            <a:endParaRPr lang="en-US" dirty="0"/>
          </a:p>
        </p:txBody>
      </p:sp>
      <p:sp>
        <p:nvSpPr>
          <p:cNvPr id="3" name="Content Placeholder 2"/>
          <p:cNvSpPr>
            <a:spLocks noGrp="1"/>
          </p:cNvSpPr>
          <p:nvPr>
            <p:ph sz="quarter" idx="21"/>
          </p:nvPr>
        </p:nvSpPr>
        <p:spPr/>
        <p:txBody>
          <a:bodyPr/>
          <a:lstStyle/>
          <a:p>
            <a:r>
              <a:rPr lang="en-US" dirty="0" smtClean="0"/>
              <a:t>A robust economy leads to a greater standard of living and improved social programs.</a:t>
            </a:r>
            <a:endParaRPr lang="en-US" dirty="0"/>
          </a:p>
        </p:txBody>
      </p:sp>
      <p:sp>
        <p:nvSpPr>
          <p:cNvPr id="4" name="Content Placeholder 3"/>
          <p:cNvSpPr>
            <a:spLocks noGrp="1"/>
          </p:cNvSpPr>
          <p:nvPr>
            <p:ph sz="quarter" idx="22"/>
          </p:nvPr>
        </p:nvSpPr>
        <p:spPr/>
        <p:txBody>
          <a:bodyPr/>
          <a:lstStyle/>
          <a:p>
            <a:r>
              <a:rPr lang="en-US" dirty="0" smtClean="0"/>
              <a:t>Industry is an important community partner.  Universities are increasingly being called upon to become economic catalysts.</a:t>
            </a:r>
            <a:endParaRPr lang="en-US" dirty="0"/>
          </a:p>
        </p:txBody>
      </p:sp>
    </p:spTree>
    <p:extLst>
      <p:ext uri="{BB962C8B-B14F-4D97-AF65-F5344CB8AC3E}">
        <p14:creationId xmlns:p14="http://schemas.microsoft.com/office/powerpoint/2010/main" val="92971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1"/>
          </p:nvPr>
        </p:nvSpPr>
        <p:spPr/>
        <p:txBody>
          <a:bodyPr/>
          <a:lstStyle/>
          <a:p>
            <a:r>
              <a:rPr lang="en-US" dirty="0" smtClean="0"/>
              <a:t>Conference Board of Canada (2012) cites that  improved university-industry collaboration as a key ingredient to promote innovation and competitiveness.</a:t>
            </a:r>
            <a:endParaRPr lang="en-US" dirty="0"/>
          </a:p>
        </p:txBody>
      </p:sp>
      <p:sp>
        <p:nvSpPr>
          <p:cNvPr id="4" name="Title 3"/>
          <p:cNvSpPr>
            <a:spLocks noGrp="1"/>
          </p:cNvSpPr>
          <p:nvPr>
            <p:ph type="ctrTitle"/>
          </p:nvPr>
        </p:nvSpPr>
        <p:spPr/>
        <p:txBody>
          <a:bodyPr/>
          <a:lstStyle/>
          <a:p>
            <a:r>
              <a:rPr lang="en-US" dirty="0" smtClean="0"/>
              <a:t>Canadian universities- changing with the times</a:t>
            </a:r>
            <a:endParaRPr lang="en-US" dirty="0"/>
          </a:p>
        </p:txBody>
      </p:sp>
      <p:sp>
        <p:nvSpPr>
          <p:cNvPr id="6" name="Content Placeholder 5"/>
          <p:cNvSpPr>
            <a:spLocks noGrp="1"/>
          </p:cNvSpPr>
          <p:nvPr>
            <p:ph sz="quarter" idx="22"/>
          </p:nvPr>
        </p:nvSpPr>
        <p:spPr/>
        <p:txBody>
          <a:bodyPr/>
          <a:lstStyle/>
          <a:p>
            <a:pPr lvl="1">
              <a:lnSpc>
                <a:spcPts val="2800"/>
              </a:lnSpc>
            </a:pPr>
            <a:endParaRPr lang="en-US" sz="2400" b="1" dirty="0" smtClean="0"/>
          </a:p>
          <a:p>
            <a:pPr lvl="1">
              <a:lnSpc>
                <a:spcPts val="2800"/>
              </a:lnSpc>
            </a:pPr>
            <a:r>
              <a:rPr lang="en-US" sz="2400" b="1" dirty="0" smtClean="0"/>
              <a:t>OECD  (2012) reports the need to close the commercialization gap between academic and applied research.</a:t>
            </a:r>
            <a:endParaRPr lang="en-CA" sz="2400" b="1" dirty="0"/>
          </a:p>
          <a:p>
            <a:endParaRPr lang="en-US" dirty="0"/>
          </a:p>
        </p:txBody>
      </p:sp>
      <p:sp>
        <p:nvSpPr>
          <p:cNvPr id="7" name="Content Placeholder 6"/>
          <p:cNvSpPr>
            <a:spLocks noGrp="1"/>
          </p:cNvSpPr>
          <p:nvPr>
            <p:ph sz="quarter" idx="23"/>
          </p:nvPr>
        </p:nvSpPr>
        <p:spPr/>
        <p:txBody>
          <a:bodyPr/>
          <a:lstStyle/>
          <a:p>
            <a:r>
              <a:rPr lang="en-US" dirty="0" smtClean="0"/>
              <a:t>Jenkins (2011) states that “Canada needs a fundamentally new approach to building public-private research collaboration in areas of strategic importance and opportunity for the economy.” </a:t>
            </a:r>
            <a:r>
              <a:rPr lang="en-US" sz="1400" dirty="0" smtClean="0"/>
              <a:t>(p. E-3)</a:t>
            </a:r>
            <a:endParaRPr lang="en-US" sz="1400" dirty="0"/>
          </a:p>
        </p:txBody>
      </p:sp>
    </p:spTree>
    <p:extLst>
      <p:ext uri="{BB962C8B-B14F-4D97-AF65-F5344CB8AC3E}">
        <p14:creationId xmlns:p14="http://schemas.microsoft.com/office/powerpoint/2010/main" val="19009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250" y="620689"/>
            <a:ext cx="3087638" cy="5472608"/>
          </a:xfrm>
        </p:spPr>
        <p:txBody>
          <a:bodyPr/>
          <a:lstStyle/>
          <a:p>
            <a:r>
              <a:rPr lang="en-US" dirty="0" smtClean="0"/>
              <a:t>Transforming the culture of the university</a:t>
            </a:r>
            <a:endParaRPr lang="en-US" dirty="0"/>
          </a:p>
        </p:txBody>
      </p:sp>
      <p:sp>
        <p:nvSpPr>
          <p:cNvPr id="3" name="Content Placeholder 2"/>
          <p:cNvSpPr>
            <a:spLocks noGrp="1"/>
          </p:cNvSpPr>
          <p:nvPr>
            <p:ph sz="quarter" idx="21"/>
          </p:nvPr>
        </p:nvSpPr>
        <p:spPr>
          <a:xfrm>
            <a:off x="4092578" y="602469"/>
            <a:ext cx="4887388" cy="5346811"/>
          </a:xfrm>
        </p:spPr>
        <p:txBody>
          <a:bodyPr/>
          <a:lstStyle/>
          <a:p>
            <a:r>
              <a:rPr lang="en-US" b="0" dirty="0" smtClean="0"/>
              <a:t>“</a:t>
            </a:r>
            <a:r>
              <a:rPr lang="en-US" dirty="0" smtClean="0"/>
              <a:t>Canadian </a:t>
            </a:r>
            <a:r>
              <a:rPr lang="en-US" dirty="0"/>
              <a:t>universities lag behind their US counterparts in generating technology transfer between academic research and companies. With innovation and productivity at the forefront of the Canadian public policy agenda, it is crucial that governments create the right incentives for university researchers to pursue research that can eventually be commercialized</a:t>
            </a:r>
            <a:r>
              <a:rPr lang="en-US" b="0" dirty="0" smtClean="0"/>
              <a:t>.</a:t>
            </a:r>
            <a:r>
              <a:rPr lang="en-US" dirty="0" smtClean="0"/>
              <a:t>”</a:t>
            </a:r>
          </a:p>
          <a:p>
            <a:endParaRPr lang="en-US" b="0" dirty="0"/>
          </a:p>
          <a:p>
            <a:r>
              <a:rPr lang="en-US" b="0" dirty="0" smtClean="0"/>
              <a:t>C.D. Howe Institute (2013)</a:t>
            </a:r>
            <a:endParaRPr lang="en-US" b="0" dirty="0"/>
          </a:p>
        </p:txBody>
      </p:sp>
    </p:spTree>
    <p:extLst>
      <p:ext uri="{BB962C8B-B14F-4D97-AF65-F5344CB8AC3E}">
        <p14:creationId xmlns:p14="http://schemas.microsoft.com/office/powerpoint/2010/main" val="113091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Spending on Research in Canada</a:t>
            </a:r>
            <a:endParaRPr lang="en-US" dirty="0"/>
          </a:p>
        </p:txBody>
      </p:sp>
      <p:sp>
        <p:nvSpPr>
          <p:cNvPr id="5" name="Content Placeholder 4"/>
          <p:cNvSpPr>
            <a:spLocks noGrp="1"/>
          </p:cNvSpPr>
          <p:nvPr>
            <p:ph sz="quarter" idx="21"/>
          </p:nvPr>
        </p:nvSpPr>
        <p:spPr/>
        <p:txBody>
          <a:bodyPr/>
          <a:lstStyle/>
          <a:p>
            <a:pPr marL="342900" indent="-342900">
              <a:buFont typeface="Arial" pitchFamily="34" charset="0"/>
              <a:buChar char="•"/>
            </a:pPr>
            <a:r>
              <a:rPr lang="en-US" dirty="0" smtClean="0"/>
              <a:t>How much do we spend on research in Canada?</a:t>
            </a:r>
          </a:p>
          <a:p>
            <a:pPr marL="342900" indent="-342900">
              <a:buFont typeface="Arial" pitchFamily="34" charset="0"/>
              <a:buChar char="•"/>
            </a:pPr>
            <a:r>
              <a:rPr lang="en-US" dirty="0" smtClean="0"/>
              <a:t>How do we place?</a:t>
            </a:r>
            <a:endParaRPr lang="en-US" dirty="0"/>
          </a:p>
        </p:txBody>
      </p:sp>
    </p:spTree>
    <p:extLst>
      <p:ext uri="{BB962C8B-B14F-4D97-AF65-F5344CB8AC3E}">
        <p14:creationId xmlns:p14="http://schemas.microsoft.com/office/powerpoint/2010/main" val="2577039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251" y="620689"/>
            <a:ext cx="2799605" cy="5472608"/>
          </a:xfrm>
        </p:spPr>
        <p:txBody>
          <a:bodyPr/>
          <a:lstStyle/>
          <a:p>
            <a:r>
              <a:rPr lang="en-US" dirty="0" smtClean="0"/>
              <a:t>Commercialization of Research</a:t>
            </a:r>
            <a:endParaRPr lang="en-US" dirty="0"/>
          </a:p>
        </p:txBody>
      </p:sp>
      <p:sp>
        <p:nvSpPr>
          <p:cNvPr id="3" name="Content Placeholder 2"/>
          <p:cNvSpPr>
            <a:spLocks noGrp="1"/>
          </p:cNvSpPr>
          <p:nvPr>
            <p:ph sz="quarter" idx="21"/>
          </p:nvPr>
        </p:nvSpPr>
        <p:spPr/>
        <p:txBody>
          <a:bodyPr/>
          <a:lstStyle/>
          <a:p>
            <a:pPr marL="342900" indent="-342900">
              <a:buFont typeface="Arial" pitchFamily="34" charset="0"/>
              <a:buChar char="•"/>
            </a:pPr>
            <a:r>
              <a:rPr lang="en-US" dirty="0" smtClean="0"/>
              <a:t>Appears to be increasing pressure(s) for greater commercialization of research.</a:t>
            </a:r>
            <a:endParaRPr lang="en-US" dirty="0"/>
          </a:p>
        </p:txBody>
      </p:sp>
    </p:spTree>
    <p:extLst>
      <p:ext uri="{BB962C8B-B14F-4D97-AF65-F5344CB8AC3E}">
        <p14:creationId xmlns:p14="http://schemas.microsoft.com/office/powerpoint/2010/main" val="823793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Role of the University</a:t>
            </a:r>
            <a:endParaRPr lang="en-US" dirty="0"/>
          </a:p>
        </p:txBody>
      </p:sp>
      <p:sp>
        <p:nvSpPr>
          <p:cNvPr id="3" name="Content Placeholder 2"/>
          <p:cNvSpPr>
            <a:spLocks noGrp="1"/>
          </p:cNvSpPr>
          <p:nvPr>
            <p:ph sz="quarter" idx="21"/>
          </p:nvPr>
        </p:nvSpPr>
        <p:spPr/>
        <p:txBody>
          <a:bodyPr/>
          <a:lstStyle/>
          <a:p>
            <a:pPr marL="342900" indent="-342900">
              <a:buFont typeface="Arial" pitchFamily="34" charset="0"/>
              <a:buChar char="•"/>
            </a:pPr>
            <a:r>
              <a:rPr lang="en-US" dirty="0" smtClean="0"/>
              <a:t>Is there a need for change to the role of universities?</a:t>
            </a:r>
          </a:p>
          <a:p>
            <a:pPr marL="342900" indent="-342900">
              <a:buFont typeface="Arial" pitchFamily="34" charset="0"/>
              <a:buChar char="•"/>
            </a:pPr>
            <a:r>
              <a:rPr lang="en-US" dirty="0" smtClean="0"/>
              <a:t>What would such change look like?</a:t>
            </a:r>
            <a:endParaRPr lang="en-US" dirty="0"/>
          </a:p>
        </p:txBody>
      </p:sp>
    </p:spTree>
    <p:extLst>
      <p:ext uri="{BB962C8B-B14F-4D97-AF65-F5344CB8AC3E}">
        <p14:creationId xmlns:p14="http://schemas.microsoft.com/office/powerpoint/2010/main" val="3947937211"/>
      </p:ext>
    </p:extLst>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9373</TotalTime>
  <Words>278</Words>
  <Application>Microsoft Office PowerPoint</Application>
  <PresentationFormat>On-screen Show (4:3)</PresentationFormat>
  <Paragraphs>31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Changing with the Times: Promoting Meaningful Collaboration between Universities and Community Partners  </vt:lpstr>
      <vt:lpstr>What is the role of the university?</vt:lpstr>
      <vt:lpstr>Canadian universities- changing with the times</vt:lpstr>
      <vt:lpstr>Transforming the culture of the university</vt:lpstr>
      <vt:lpstr>Spending on Research in Canada</vt:lpstr>
      <vt:lpstr>Commercialization of Research</vt:lpstr>
      <vt:lpstr>The Role of the University</vt:lpstr>
    </vt:vector>
  </TitlesOfParts>
  <Company>Algonquin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Molly</dc:creator>
  <cp:lastModifiedBy>Walsh, Jacqueline S</cp:lastModifiedBy>
  <cp:revision>199</cp:revision>
  <dcterms:created xsi:type="dcterms:W3CDTF">2012-10-26T17:03:51Z</dcterms:created>
  <dcterms:modified xsi:type="dcterms:W3CDTF">2013-08-28T14:30:32Z</dcterms:modified>
</cp:coreProperties>
</file>