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6" r:id="rId6"/>
    <p:sldId id="262" r:id="rId7"/>
    <p:sldId id="267" r:id="rId8"/>
    <p:sldId id="269" r:id="rId9"/>
    <p:sldId id="263" r:id="rId10"/>
    <p:sldId id="264" r:id="rId11"/>
    <p:sldId id="260" r:id="rId12"/>
    <p:sldId id="268" r:id="rId13"/>
    <p:sldId id="261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EEA58A8-F652-4DFA-AD68-91E632C3D0A3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529596-903F-4B81-A964-145D75435A5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58A8-F652-4DFA-AD68-91E632C3D0A3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9596-903F-4B81-A964-145D75435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58A8-F652-4DFA-AD68-91E632C3D0A3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F529596-903F-4B81-A964-145D75435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58A8-F652-4DFA-AD68-91E632C3D0A3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9596-903F-4B81-A964-145D75435A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EA58A8-F652-4DFA-AD68-91E632C3D0A3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F529596-903F-4B81-A964-145D75435A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58A8-F652-4DFA-AD68-91E632C3D0A3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9596-903F-4B81-A964-145D75435A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58A8-F652-4DFA-AD68-91E632C3D0A3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9596-903F-4B81-A964-145D75435A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58A8-F652-4DFA-AD68-91E632C3D0A3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9596-903F-4B81-A964-145D75435A5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58A8-F652-4DFA-AD68-91E632C3D0A3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9596-903F-4B81-A964-145D75435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58A8-F652-4DFA-AD68-91E632C3D0A3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529596-903F-4B81-A964-145D75435A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58A8-F652-4DFA-AD68-91E632C3D0A3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9596-903F-4B81-A964-145D75435A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EEA58A8-F652-4DFA-AD68-91E632C3D0A3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F529596-903F-4B81-A964-145D75435A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2671440"/>
          </a:xfrm>
        </p:spPr>
        <p:txBody>
          <a:bodyPr>
            <a:normAutofit fontScale="40000" lnSpcReduction="20000"/>
          </a:bodyPr>
          <a:lstStyle/>
          <a:p>
            <a:r>
              <a:rPr lang="en-US" sz="4000" dirty="0" smtClean="0"/>
              <a:t>As implemented in</a:t>
            </a:r>
          </a:p>
          <a:p>
            <a:r>
              <a:rPr lang="en-US" sz="4000" dirty="0" smtClean="0"/>
              <a:t>Memorial University Libraries</a:t>
            </a:r>
          </a:p>
          <a:p>
            <a:endParaRPr lang="en-US" dirty="0" smtClean="0"/>
          </a:p>
          <a:p>
            <a:r>
              <a:rPr lang="en-US" sz="3400" dirty="0" smtClean="0"/>
              <a:t>Louise White</a:t>
            </a:r>
          </a:p>
          <a:p>
            <a:r>
              <a:rPr lang="en-US" sz="3400" dirty="0" smtClean="0"/>
              <a:t>SAIL Conference May 2015, St. John’s NL</a:t>
            </a:r>
          </a:p>
          <a:p>
            <a:r>
              <a:rPr lang="en-US" sz="2600" dirty="0" smtClean="0"/>
              <a:t>Louise.white@mi.mun.ca</a:t>
            </a: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Driven Acquisition </a:t>
            </a:r>
            <a:br>
              <a:rPr lang="en-US" dirty="0" smtClean="0"/>
            </a:br>
            <a:r>
              <a:rPr lang="en-US" dirty="0" smtClean="0"/>
              <a:t>(DDA)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12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issues experienced with ebooks generally experienced by DDA titles</a:t>
            </a:r>
          </a:p>
          <a:p>
            <a:pPr lvl="1"/>
            <a:r>
              <a:rPr lang="en-US" dirty="0" smtClean="0"/>
              <a:t>Limited DRM, access interruptions, single vs multiuser access to support e-reserves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We were concerned that mediated purchase, which introduces a break in access, would be a problem.  No issue documented so far.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We speculate that DDA will decrease monograph borrowing via document delivery.  As pattern of decline already established, may be difficult to document cause and effect.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Public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 total of 1,329 STLs occurred. Most between January – March 2014</a:t>
            </a:r>
          </a:p>
          <a:p>
            <a:endParaRPr lang="en-US" dirty="0" smtClean="0"/>
          </a:p>
          <a:p>
            <a:r>
              <a:rPr lang="en-US" dirty="0" smtClean="0"/>
              <a:t>Highest STL counts were in Biology (164), Health (117) and Business (89)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1,091 unique titles were accessed (4% of titles in program)</a:t>
            </a:r>
          </a:p>
          <a:p>
            <a:pPr lvl="1"/>
            <a:r>
              <a:rPr lang="en-US" dirty="0" smtClean="0"/>
              <a:t>81% had 1 STL</a:t>
            </a:r>
          </a:p>
          <a:p>
            <a:pPr lvl="1"/>
            <a:r>
              <a:rPr lang="en-US" dirty="0" smtClean="0"/>
              <a:t>14% had 2 STLs</a:t>
            </a:r>
          </a:p>
          <a:p>
            <a:pPr lvl="1"/>
            <a:r>
              <a:rPr lang="en-US" dirty="0" smtClean="0"/>
              <a:t>4% had 3 STL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Total expense was $26,946</a:t>
            </a:r>
          </a:p>
          <a:p>
            <a:pPr lvl="1"/>
            <a:r>
              <a:rPr lang="en-US" dirty="0" smtClean="0"/>
              <a:t>Average cost per STL was $20.28</a:t>
            </a:r>
          </a:p>
          <a:p>
            <a:pPr lvl="1"/>
            <a:r>
              <a:rPr lang="en-US" dirty="0" smtClean="0"/>
              <a:t>Average cost per unique title was $24.70</a:t>
            </a:r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 -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93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total of </a:t>
            </a:r>
            <a:r>
              <a:rPr lang="en-US" dirty="0" smtClean="0"/>
              <a:t>48 purchases occurred</a:t>
            </a:r>
            <a:r>
              <a:rPr lang="en-US" dirty="0"/>
              <a:t>. Most between January – March </a:t>
            </a:r>
            <a:r>
              <a:rPr lang="en-US" dirty="0" smtClean="0"/>
              <a:t>2014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Total expenditure on purchases was $6,662.97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Average cost per purchase was $138.81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Highest number of purchases were in the subject areas of English (8), Business (4) and Psychology (4)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Purchases -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002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DDA Committee would recommend that the pilot continue</a:t>
            </a:r>
          </a:p>
          <a:p>
            <a:r>
              <a:rPr lang="en-US" dirty="0" smtClean="0"/>
              <a:t>Really have only one term of full implementation</a:t>
            </a:r>
          </a:p>
          <a:p>
            <a:r>
              <a:rPr lang="en-US" dirty="0" smtClean="0"/>
              <a:t>Early data shows a positive value proposition</a:t>
            </a:r>
          </a:p>
          <a:p>
            <a:r>
              <a:rPr lang="en-US" dirty="0" smtClean="0"/>
              <a:t>Provided access to 1,091 unique titles at an average cost of $24.70</a:t>
            </a:r>
          </a:p>
          <a:p>
            <a:r>
              <a:rPr lang="en-US" dirty="0" smtClean="0"/>
              <a:t>Acquisitions processes implemented for the pilot have proven effective, if time consuming, and should continue</a:t>
            </a:r>
          </a:p>
          <a:p>
            <a:r>
              <a:rPr lang="en-US" dirty="0" smtClean="0"/>
              <a:t>No opportunity to discuss DDA programs with publishers, aggregators, or vendors should be missed (Charleston conference, NISO Draft recommendations…)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(To Date)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8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21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 Strategic Plan developed around three “frameworks”: Teaching &amp; Learning; Research ; and Public Engagement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Under Research, Library identified need for faster access to more scholarly monographs</a:t>
            </a:r>
          </a:p>
          <a:p>
            <a:endParaRPr lang="en-US" dirty="0" smtClean="0"/>
          </a:p>
          <a:p>
            <a:r>
              <a:rPr lang="en-US" dirty="0" smtClean="0"/>
              <a:t>Speed was the object</a:t>
            </a:r>
          </a:p>
          <a:p>
            <a:pPr lvl="1"/>
            <a:r>
              <a:rPr lang="en-US" dirty="0" smtClean="0"/>
              <a:t>If “fast” is good,  “immediate” must be better</a:t>
            </a:r>
          </a:p>
          <a:p>
            <a:pPr lvl="1"/>
            <a:r>
              <a:rPr lang="en-US" dirty="0" smtClean="0"/>
              <a:t>Other watch words included “efficient” and “effective”</a:t>
            </a:r>
          </a:p>
          <a:p>
            <a:pPr lvl="1"/>
            <a:r>
              <a:rPr lang="en-US" dirty="0" smtClean="0"/>
              <a:t>Naturally, this had to be accomplished within the current budget allocation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331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DDA program seemed the most efficient and effective way to provide immediate access to more ebooks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DDA provides users with immediate access to a wide range of titles to be purchased at point of need </a:t>
            </a:r>
          </a:p>
          <a:p>
            <a:endParaRPr lang="en-US" dirty="0"/>
          </a:p>
          <a:p>
            <a:r>
              <a:rPr lang="en-US" dirty="0" smtClean="0"/>
              <a:t>MARC records for titles not owned are added to the catalogue</a:t>
            </a:r>
          </a:p>
          <a:p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financial transaction occurs only when an un-owned title is accessed</a:t>
            </a:r>
          </a:p>
          <a:p>
            <a:endParaRPr lang="en-US" dirty="0" smtClean="0"/>
          </a:p>
          <a:p>
            <a:r>
              <a:rPr lang="en-US" dirty="0" smtClean="0"/>
              <a:t>Not quite as simple as it sounds, but still worth the effort</a:t>
            </a:r>
          </a:p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498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Memorial was already purchasing ebooks from aggregators </a:t>
            </a:r>
            <a:r>
              <a:rPr lang="en-US" b="1" dirty="0" smtClean="0"/>
              <a:t>EBSCO</a:t>
            </a:r>
            <a:r>
              <a:rPr lang="en-US" dirty="0" smtClean="0"/>
              <a:t>, </a:t>
            </a:r>
            <a:r>
              <a:rPr lang="en-US" b="1" dirty="0" smtClean="0"/>
              <a:t>Ebrary</a:t>
            </a:r>
            <a:r>
              <a:rPr lang="en-US" dirty="0" smtClean="0"/>
              <a:t> and </a:t>
            </a:r>
            <a:r>
              <a:rPr lang="en-US" b="1" dirty="0" smtClean="0"/>
              <a:t>EBL</a:t>
            </a:r>
            <a:r>
              <a:rPr lang="en-US" dirty="0" smtClean="0"/>
              <a:t> as well as directly from </a:t>
            </a:r>
            <a:r>
              <a:rPr lang="en-US" b="1" dirty="0" smtClean="0"/>
              <a:t>publisher</a:t>
            </a:r>
            <a:r>
              <a:rPr lang="en-US" dirty="0" smtClean="0"/>
              <a:t>s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YBP, our primary monograph vendor, offered a consolidated approach to all three aggregators which could be integrated with current collections profiles &amp; practice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Decided to proceed with pilot project using YBP with EBSCO as principle aggregator and Ebrary and EBL as supplementary</a:t>
            </a:r>
          </a:p>
          <a:p>
            <a:endParaRPr lang="en-US" dirty="0" smtClean="0"/>
          </a:p>
          <a:p>
            <a:r>
              <a:rPr lang="en-US" dirty="0" smtClean="0"/>
              <a:t>Also decided</a:t>
            </a:r>
          </a:p>
          <a:p>
            <a:pPr lvl="1"/>
            <a:r>
              <a:rPr lang="en-US" dirty="0" smtClean="0"/>
              <a:t>To start with a Forward file and then add Retrospective coverage</a:t>
            </a:r>
          </a:p>
          <a:p>
            <a:pPr lvl="1"/>
            <a:r>
              <a:rPr lang="en-US" dirty="0" smtClean="0"/>
              <a:t>Three short term loans would trigger a purchase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6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Memorial makes very little use of </a:t>
            </a:r>
            <a:r>
              <a:rPr lang="en-US" b="1" dirty="0" smtClean="0"/>
              <a:t>approval plans</a:t>
            </a:r>
          </a:p>
          <a:p>
            <a:pPr marL="45720" indent="0">
              <a:buNone/>
            </a:pPr>
            <a:endParaRPr lang="en-US" b="1" dirty="0" smtClean="0"/>
          </a:p>
          <a:p>
            <a:r>
              <a:rPr lang="en-US" dirty="0" smtClean="0"/>
              <a:t>Instead, we have </a:t>
            </a:r>
            <a:r>
              <a:rPr lang="en-US" b="1" dirty="0" smtClean="0"/>
              <a:t>slip plans </a:t>
            </a:r>
            <a:r>
              <a:rPr lang="en-US" dirty="0" smtClean="0"/>
              <a:t>which have associated profiles by discipline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Records for items which match each profile are available to collectors for selection and ordering via Gobi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DDA profile is essentially a consolidation of those profiles with exceptions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Exceptions can be by series (e.g.. For Dummies) or by publisher (e.g. )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DDA profile also limited to those ebook titles which are DDA enabled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Consideration Pool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42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MARC records for consideration pool titles are supplied by YBP</a:t>
            </a:r>
          </a:p>
          <a:p>
            <a:endParaRPr lang="en-US" dirty="0" smtClean="0"/>
          </a:p>
          <a:p>
            <a:r>
              <a:rPr lang="en-US" dirty="0" smtClean="0"/>
              <a:t>Cataloguing &amp; Metadata evaluated records for conformity to standard, added unique identifier </a:t>
            </a:r>
          </a:p>
          <a:p>
            <a:endParaRPr lang="en-US" dirty="0" smtClean="0"/>
          </a:p>
          <a:p>
            <a:r>
              <a:rPr lang="en-US" dirty="0" smtClean="0"/>
              <a:t>Loaded on a weekly basis to both classic catalogue and discovery layer Summon</a:t>
            </a:r>
          </a:p>
          <a:p>
            <a:endParaRPr lang="en-US" dirty="0" smtClean="0"/>
          </a:p>
          <a:p>
            <a:r>
              <a:rPr lang="en-US" dirty="0"/>
              <a:t>As of May 5, 2014 there </a:t>
            </a:r>
            <a:r>
              <a:rPr lang="en-US" dirty="0" smtClean="0"/>
              <a:t>are over </a:t>
            </a:r>
            <a:r>
              <a:rPr lang="en-US" dirty="0"/>
              <a:t>28,000 items in Memorial’s consideration </a:t>
            </a:r>
            <a:r>
              <a:rPr lang="en-US" dirty="0" smtClean="0"/>
              <a:t>pool</a:t>
            </a:r>
          </a:p>
          <a:p>
            <a:endParaRPr lang="en-US" dirty="0" smtClean="0"/>
          </a:p>
          <a:p>
            <a:r>
              <a:rPr lang="en-US" dirty="0" smtClean="0"/>
              <a:t>That items are un-owned is not transparent to users</a:t>
            </a: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08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Takeaway Alert: DDA changes the acquisitions process from a series of one off transactions to long-term management of the consideration pool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Frontier in Acquisitions</a:t>
            </a:r>
          </a:p>
        </p:txBody>
      </p:sp>
    </p:spTree>
    <p:extLst>
      <p:ext uri="{BB962C8B-B14F-4D97-AF65-F5344CB8AC3E}">
        <p14:creationId xmlns:p14="http://schemas.microsoft.com/office/powerpoint/2010/main" val="1103925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 up acquisition rules with three vendors</a:t>
            </a:r>
          </a:p>
          <a:p>
            <a:endParaRPr lang="en-US" dirty="0" smtClean="0"/>
          </a:p>
          <a:p>
            <a:r>
              <a:rPr lang="en-US" dirty="0" smtClean="0"/>
              <a:t>Receive and load Marc records weekly</a:t>
            </a:r>
          </a:p>
          <a:p>
            <a:pPr lvl="1"/>
            <a:r>
              <a:rPr lang="en-US" dirty="0" smtClean="0"/>
              <a:t>Records enhanced with unique identifier to aid removal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Receive STL notices then invoices; add to orders to Workflows</a:t>
            </a:r>
          </a:p>
          <a:p>
            <a:pPr lvl="1"/>
            <a:r>
              <a:rPr lang="en-US" dirty="0" smtClean="0"/>
              <a:t>Vigilance required to avoid double, triple billing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three orders placed, shadow title in catalogue and purchase title</a:t>
            </a:r>
          </a:p>
          <a:p>
            <a:endParaRPr lang="en-US" dirty="0" smtClean="0"/>
          </a:p>
          <a:p>
            <a:r>
              <a:rPr lang="en-US" dirty="0" smtClean="0"/>
              <a:t>DDA titles increase % of collection which is e and therefore susceptible to access problems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the Pool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89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portion of the monograph budget was allocated to DDA at the beginning of the FY</a:t>
            </a:r>
          </a:p>
          <a:p>
            <a:endParaRPr lang="en-US" dirty="0" smtClean="0"/>
          </a:p>
          <a:p>
            <a:r>
              <a:rPr lang="en-US" dirty="0" smtClean="0"/>
              <a:t>All Branch Libraries contributed to the DDA account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Collections librarians can see that a title in their subject profile is DDA enabled in Gobi </a:t>
            </a:r>
          </a:p>
          <a:p>
            <a:pPr lvl="1"/>
            <a:r>
              <a:rPr lang="en-US" dirty="0" smtClean="0"/>
              <a:t>Several report allowing a title being considered for purchase to be exposed via DDA, purchase to follow only if demand is illustrated  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Collections librarians looking at unique titles as indicator of new areas of demand as well as measure of acceptance of ebook format by discipline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on Collections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94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1504</TotalTime>
  <Words>882</Words>
  <Application>Microsoft Office PowerPoint</Application>
  <PresentationFormat>On-screen Show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Grid</vt:lpstr>
      <vt:lpstr>Demand Driven Acquisition  (DDA) </vt:lpstr>
      <vt:lpstr>The problem</vt:lpstr>
      <vt:lpstr>The Solution</vt:lpstr>
      <vt:lpstr>Setting the Parameters</vt:lpstr>
      <vt:lpstr>Building the Consideration Pool</vt:lpstr>
      <vt:lpstr>Discovery</vt:lpstr>
      <vt:lpstr>New Frontier in Acquisitions</vt:lpstr>
      <vt:lpstr>Managing the Pool</vt:lpstr>
      <vt:lpstr>Influence on Collections Practice</vt:lpstr>
      <vt:lpstr>Impact on Public Service</vt:lpstr>
      <vt:lpstr>STL - Assessment</vt:lpstr>
      <vt:lpstr>Purchases - Assessment</vt:lpstr>
      <vt:lpstr>Findings (To Date)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Driven Acquisition</dc:title>
  <dc:creator>Louise White</dc:creator>
  <cp:lastModifiedBy>Louise White</cp:lastModifiedBy>
  <cp:revision>22</cp:revision>
  <dcterms:created xsi:type="dcterms:W3CDTF">2014-05-05T13:28:55Z</dcterms:created>
  <dcterms:modified xsi:type="dcterms:W3CDTF">2014-05-07T14:43:43Z</dcterms:modified>
</cp:coreProperties>
</file>