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9" r:id="rId3"/>
    <p:sldId id="257" r:id="rId4"/>
    <p:sldId id="261" r:id="rId5"/>
    <p:sldId id="258" r:id="rId6"/>
    <p:sldId id="260"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9" d="100"/>
          <a:sy n="99" d="100"/>
        </p:scale>
        <p:origin x="-1134"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ounded Rectangle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en-US" smtClean="0"/>
              <a:t>Click to edit Master title style</a:t>
            </a:r>
            <a:endParaRPr kumimoji="0" lang="en-US"/>
          </a:p>
        </p:txBody>
      </p:sp>
      <p:sp>
        <p:nvSpPr>
          <p:cNvPr id="20" name="Subtitle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9" name="Date Placeholder 18"/>
          <p:cNvSpPr>
            <a:spLocks noGrp="1"/>
          </p:cNvSpPr>
          <p:nvPr>
            <p:ph type="dt" sz="half" idx="10"/>
          </p:nvPr>
        </p:nvSpPr>
        <p:spPr/>
        <p:txBody>
          <a:bodyPr/>
          <a:lstStyle>
            <a:extLst/>
          </a:lstStyle>
          <a:p>
            <a:fld id="{EC6AFC05-6C4C-4D83-97F0-9947C82F1909}" type="datetimeFigureOut">
              <a:rPr lang="en-CA" smtClean="0"/>
              <a:t>14/06/2013</a:t>
            </a:fld>
            <a:endParaRPr lang="en-CA"/>
          </a:p>
        </p:txBody>
      </p:sp>
      <p:sp>
        <p:nvSpPr>
          <p:cNvPr id="8" name="Footer Placeholder 7"/>
          <p:cNvSpPr>
            <a:spLocks noGrp="1"/>
          </p:cNvSpPr>
          <p:nvPr>
            <p:ph type="ftr" sz="quarter" idx="11"/>
          </p:nvPr>
        </p:nvSpPr>
        <p:spPr/>
        <p:txBody>
          <a:bodyPr/>
          <a:lstStyle>
            <a:extLst/>
          </a:lstStyle>
          <a:p>
            <a:endParaRPr lang="en-CA"/>
          </a:p>
        </p:txBody>
      </p:sp>
      <p:sp>
        <p:nvSpPr>
          <p:cNvPr id="11" name="Slide Number Placeholder 10"/>
          <p:cNvSpPr>
            <a:spLocks noGrp="1"/>
          </p:cNvSpPr>
          <p:nvPr>
            <p:ph type="sldNum" sz="quarter" idx="12"/>
          </p:nvPr>
        </p:nvSpPr>
        <p:spPr/>
        <p:txBody>
          <a:bodyPr/>
          <a:lstStyle>
            <a:extLst/>
          </a:lstStyle>
          <a:p>
            <a:fld id="{1C2C5F02-DBB7-43D8-A6B9-BF56C6500B38}" type="slidenum">
              <a:rPr lang="en-CA" smtClean="0"/>
              <a:t>‹#›</a:t>
            </a:fld>
            <a:endParaRPr lang="en-C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02920" y="530352"/>
            <a:ext cx="8183880" cy="4187952"/>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C6AFC05-6C4C-4D83-97F0-9947C82F1909}" type="datetimeFigureOut">
              <a:rPr lang="en-CA" smtClean="0"/>
              <a:t>14/06/2013</a:t>
            </a:fld>
            <a:endParaRPr lang="en-CA"/>
          </a:p>
        </p:txBody>
      </p:sp>
      <p:sp>
        <p:nvSpPr>
          <p:cNvPr id="5" name="Footer Placeholder 4"/>
          <p:cNvSpPr>
            <a:spLocks noGrp="1"/>
          </p:cNvSpPr>
          <p:nvPr>
            <p:ph type="ftr" sz="quarter" idx="11"/>
          </p:nvPr>
        </p:nvSpPr>
        <p:spPr/>
        <p:txBody>
          <a:bodyPr/>
          <a:lstStyle>
            <a:extLst/>
          </a:lstStyle>
          <a:p>
            <a:endParaRPr lang="en-CA"/>
          </a:p>
        </p:txBody>
      </p:sp>
      <p:sp>
        <p:nvSpPr>
          <p:cNvPr id="6" name="Slide Number Placeholder 5"/>
          <p:cNvSpPr>
            <a:spLocks noGrp="1"/>
          </p:cNvSpPr>
          <p:nvPr>
            <p:ph type="sldNum" sz="quarter" idx="12"/>
          </p:nvPr>
        </p:nvSpPr>
        <p:spPr/>
        <p:txBody>
          <a:bodyPr/>
          <a:lstStyle>
            <a:extLst/>
          </a:lstStyle>
          <a:p>
            <a:fld id="{1C2C5F02-DBB7-43D8-A6B9-BF56C6500B38}" type="slidenum">
              <a:rPr lang="en-CA" smtClean="0"/>
              <a:t>‹#›</a:t>
            </a:fld>
            <a:endParaRPr lang="en-C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33404"/>
            <a:ext cx="1981200" cy="5257799"/>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33400" y="533402"/>
            <a:ext cx="5943600" cy="525780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C6AFC05-6C4C-4D83-97F0-9947C82F1909}" type="datetimeFigureOut">
              <a:rPr lang="en-CA" smtClean="0"/>
              <a:t>14/06/2013</a:t>
            </a:fld>
            <a:endParaRPr lang="en-CA"/>
          </a:p>
        </p:txBody>
      </p:sp>
      <p:sp>
        <p:nvSpPr>
          <p:cNvPr id="5" name="Footer Placeholder 4"/>
          <p:cNvSpPr>
            <a:spLocks noGrp="1"/>
          </p:cNvSpPr>
          <p:nvPr>
            <p:ph type="ftr" sz="quarter" idx="11"/>
          </p:nvPr>
        </p:nvSpPr>
        <p:spPr/>
        <p:txBody>
          <a:bodyPr/>
          <a:lstStyle>
            <a:extLst/>
          </a:lstStyle>
          <a:p>
            <a:endParaRPr lang="en-CA"/>
          </a:p>
        </p:txBody>
      </p:sp>
      <p:sp>
        <p:nvSpPr>
          <p:cNvPr id="6" name="Slide Number Placeholder 5"/>
          <p:cNvSpPr>
            <a:spLocks noGrp="1"/>
          </p:cNvSpPr>
          <p:nvPr>
            <p:ph type="sldNum" sz="quarter" idx="12"/>
          </p:nvPr>
        </p:nvSpPr>
        <p:spPr/>
        <p:txBody>
          <a:bodyPr/>
          <a:lstStyle>
            <a:extLst/>
          </a:lstStyle>
          <a:p>
            <a:fld id="{1C2C5F02-DBB7-43D8-A6B9-BF56C6500B38}" type="slidenum">
              <a:rPr lang="en-CA" smtClean="0"/>
              <a:t>‹#›</a:t>
            </a:fld>
            <a:endParaRPr lang="en-C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a:xfrm>
            <a:off x="502920" y="530352"/>
            <a:ext cx="8183880" cy="4187952"/>
          </a:xfrm>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C6AFC05-6C4C-4D83-97F0-9947C82F1909}" type="datetimeFigureOut">
              <a:rPr lang="en-CA" smtClean="0"/>
              <a:t>14/06/2013</a:t>
            </a:fld>
            <a:endParaRPr lang="en-CA"/>
          </a:p>
        </p:txBody>
      </p:sp>
      <p:sp>
        <p:nvSpPr>
          <p:cNvPr id="5" name="Footer Placeholder 4"/>
          <p:cNvSpPr>
            <a:spLocks noGrp="1"/>
          </p:cNvSpPr>
          <p:nvPr>
            <p:ph type="ftr" sz="quarter" idx="11"/>
          </p:nvPr>
        </p:nvSpPr>
        <p:spPr/>
        <p:txBody>
          <a:bodyPr/>
          <a:lstStyle>
            <a:extLst/>
          </a:lstStyle>
          <a:p>
            <a:endParaRPr lang="en-CA"/>
          </a:p>
        </p:txBody>
      </p:sp>
      <p:sp>
        <p:nvSpPr>
          <p:cNvPr id="6" name="Slide Number Placeholder 5"/>
          <p:cNvSpPr>
            <a:spLocks noGrp="1"/>
          </p:cNvSpPr>
          <p:nvPr>
            <p:ph type="sldNum" sz="quarter" idx="12"/>
          </p:nvPr>
        </p:nvSpPr>
        <p:spPr/>
        <p:txBody>
          <a:bodyPr/>
          <a:lstStyle>
            <a:extLst/>
          </a:lstStyle>
          <a:p>
            <a:fld id="{1C2C5F02-DBB7-43D8-A6B9-BF56C6500B38}" type="slidenum">
              <a:rPr lang="en-CA" smtClean="0"/>
              <a:t>‹#›</a:t>
            </a:fld>
            <a:endParaRPr lang="en-C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ed Rectangle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EC6AFC05-6C4C-4D83-97F0-9947C82F1909}" type="datetimeFigureOut">
              <a:rPr lang="en-CA" smtClean="0"/>
              <a:t>14/06/2013</a:t>
            </a:fld>
            <a:endParaRPr lang="en-CA"/>
          </a:p>
        </p:txBody>
      </p:sp>
      <p:sp>
        <p:nvSpPr>
          <p:cNvPr id="5" name="Footer Placeholder 4"/>
          <p:cNvSpPr>
            <a:spLocks noGrp="1"/>
          </p:cNvSpPr>
          <p:nvPr>
            <p:ph type="ftr" sz="quarter" idx="11"/>
          </p:nvPr>
        </p:nvSpPr>
        <p:spPr/>
        <p:txBody>
          <a:bodyPr/>
          <a:lstStyle>
            <a:extLst/>
          </a:lstStyle>
          <a:p>
            <a:endParaRPr lang="en-CA"/>
          </a:p>
        </p:txBody>
      </p:sp>
      <p:sp>
        <p:nvSpPr>
          <p:cNvPr id="6" name="Slide Number Placeholder 5"/>
          <p:cNvSpPr>
            <a:spLocks noGrp="1"/>
          </p:cNvSpPr>
          <p:nvPr>
            <p:ph type="sldNum" sz="quarter" idx="12"/>
          </p:nvPr>
        </p:nvSpPr>
        <p:spPr/>
        <p:txBody>
          <a:bodyPr/>
          <a:lstStyle>
            <a:extLst/>
          </a:lstStyle>
          <a:p>
            <a:fld id="{1C2C5F02-DBB7-43D8-A6B9-BF56C6500B38}" type="slidenum">
              <a:rPr lang="en-CA" smtClean="0"/>
              <a:t>‹#›</a:t>
            </a:fld>
            <a:endParaRPr lang="en-C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EC6AFC05-6C4C-4D83-97F0-9947C82F1909}" type="datetimeFigureOut">
              <a:rPr lang="en-CA" smtClean="0"/>
              <a:t>14/06/2013</a:t>
            </a:fld>
            <a:endParaRPr lang="en-CA"/>
          </a:p>
        </p:txBody>
      </p:sp>
      <p:sp>
        <p:nvSpPr>
          <p:cNvPr id="6" name="Footer Placeholder 5"/>
          <p:cNvSpPr>
            <a:spLocks noGrp="1"/>
          </p:cNvSpPr>
          <p:nvPr>
            <p:ph type="ftr" sz="quarter" idx="11"/>
          </p:nvPr>
        </p:nvSpPr>
        <p:spPr/>
        <p:txBody>
          <a:bodyPr/>
          <a:lstStyle>
            <a:extLst/>
          </a:lstStyle>
          <a:p>
            <a:endParaRPr lang="en-CA"/>
          </a:p>
        </p:txBody>
      </p:sp>
      <p:sp>
        <p:nvSpPr>
          <p:cNvPr id="7" name="Slide Number Placeholder 6"/>
          <p:cNvSpPr>
            <a:spLocks noGrp="1"/>
          </p:cNvSpPr>
          <p:nvPr>
            <p:ph type="sldNum" sz="quarter" idx="12"/>
          </p:nvPr>
        </p:nvSpPr>
        <p:spPr/>
        <p:txBody>
          <a:bodyPr/>
          <a:lstStyle>
            <a:extLst/>
          </a:lstStyle>
          <a:p>
            <a:fld id="{1C2C5F02-DBB7-43D8-A6B9-BF56C6500B38}" type="slidenum">
              <a:rPr lang="en-CA" smtClean="0"/>
              <a:t>‹#›</a:t>
            </a:fld>
            <a:endParaRPr lang="en-C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nchor="b"/>
          <a:lstStyle>
            <a:lvl1pPr>
              <a:defRPr b="1"/>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EC6AFC05-6C4C-4D83-97F0-9947C82F1909}" type="datetimeFigureOut">
              <a:rPr lang="en-CA" smtClean="0"/>
              <a:t>14/06/2013</a:t>
            </a:fld>
            <a:endParaRPr lang="en-CA"/>
          </a:p>
        </p:txBody>
      </p:sp>
      <p:sp>
        <p:nvSpPr>
          <p:cNvPr id="8" name="Footer Placeholder 7"/>
          <p:cNvSpPr>
            <a:spLocks noGrp="1"/>
          </p:cNvSpPr>
          <p:nvPr>
            <p:ph type="ftr" sz="quarter" idx="11"/>
          </p:nvPr>
        </p:nvSpPr>
        <p:spPr/>
        <p:txBody>
          <a:bodyPr/>
          <a:lstStyle>
            <a:extLst/>
          </a:lstStyle>
          <a:p>
            <a:endParaRPr lang="en-CA"/>
          </a:p>
        </p:txBody>
      </p:sp>
      <p:sp>
        <p:nvSpPr>
          <p:cNvPr id="9" name="Slide Number Placeholder 8"/>
          <p:cNvSpPr>
            <a:spLocks noGrp="1"/>
          </p:cNvSpPr>
          <p:nvPr>
            <p:ph type="sldNum" sz="quarter" idx="12"/>
          </p:nvPr>
        </p:nvSpPr>
        <p:spPr/>
        <p:txBody>
          <a:bodyPr/>
          <a:lstStyle>
            <a:extLst/>
          </a:lstStyle>
          <a:p>
            <a:fld id="{1C2C5F02-DBB7-43D8-A6B9-BF56C6500B38}" type="slidenum">
              <a:rPr lang="en-CA" smtClean="0"/>
              <a:t>‹#›</a:t>
            </a:fld>
            <a:endParaRPr lang="en-C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EC6AFC05-6C4C-4D83-97F0-9947C82F1909}" type="datetimeFigureOut">
              <a:rPr lang="en-CA" smtClean="0"/>
              <a:t>14/06/2013</a:t>
            </a:fld>
            <a:endParaRPr lang="en-CA"/>
          </a:p>
        </p:txBody>
      </p:sp>
      <p:sp>
        <p:nvSpPr>
          <p:cNvPr id="4" name="Footer Placeholder 3"/>
          <p:cNvSpPr>
            <a:spLocks noGrp="1"/>
          </p:cNvSpPr>
          <p:nvPr>
            <p:ph type="ftr" sz="quarter" idx="11"/>
          </p:nvPr>
        </p:nvSpPr>
        <p:spPr/>
        <p:txBody>
          <a:bodyPr/>
          <a:lstStyle>
            <a:extLst/>
          </a:lstStyle>
          <a:p>
            <a:endParaRPr lang="en-CA"/>
          </a:p>
        </p:txBody>
      </p:sp>
      <p:sp>
        <p:nvSpPr>
          <p:cNvPr id="5" name="Slide Number Placeholder 4"/>
          <p:cNvSpPr>
            <a:spLocks noGrp="1"/>
          </p:cNvSpPr>
          <p:nvPr>
            <p:ph type="sldNum" sz="quarter" idx="12"/>
          </p:nvPr>
        </p:nvSpPr>
        <p:spPr/>
        <p:txBody>
          <a:bodyPr/>
          <a:lstStyle>
            <a:extLst/>
          </a:lstStyle>
          <a:p>
            <a:fld id="{1C2C5F02-DBB7-43D8-A6B9-BF56C6500B38}" type="slidenum">
              <a:rPr lang="en-CA" smtClean="0"/>
              <a:t>‹#›</a:t>
            </a:fld>
            <a:endParaRPr lang="en-C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EC6AFC05-6C4C-4D83-97F0-9947C82F1909}" type="datetimeFigureOut">
              <a:rPr lang="en-CA" smtClean="0"/>
              <a:t>14/06/2013</a:t>
            </a:fld>
            <a:endParaRPr lang="en-CA"/>
          </a:p>
        </p:txBody>
      </p:sp>
      <p:sp>
        <p:nvSpPr>
          <p:cNvPr id="3" name="Footer Placeholder 2"/>
          <p:cNvSpPr>
            <a:spLocks noGrp="1"/>
          </p:cNvSpPr>
          <p:nvPr>
            <p:ph type="ftr" sz="quarter" idx="11"/>
          </p:nvPr>
        </p:nvSpPr>
        <p:spPr/>
        <p:txBody>
          <a:bodyPr/>
          <a:lstStyle>
            <a:extLst/>
          </a:lstStyle>
          <a:p>
            <a:endParaRPr lang="en-CA"/>
          </a:p>
        </p:txBody>
      </p:sp>
      <p:sp>
        <p:nvSpPr>
          <p:cNvPr id="4" name="Slide Number Placeholder 3"/>
          <p:cNvSpPr>
            <a:spLocks noGrp="1"/>
          </p:cNvSpPr>
          <p:nvPr>
            <p:ph type="sldNum" sz="quarter" idx="12"/>
          </p:nvPr>
        </p:nvSpPr>
        <p:spPr/>
        <p:txBody>
          <a:bodyPr/>
          <a:lstStyle>
            <a:extLst/>
          </a:lstStyle>
          <a:p>
            <a:fld id="{1C2C5F02-DBB7-43D8-A6B9-BF56C6500B38}" type="slidenum">
              <a:rPr lang="en-CA" smtClean="0"/>
              <a:t>‹#›</a:t>
            </a:fld>
            <a:endParaRPr lang="en-C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EC6AFC05-6C4C-4D83-97F0-9947C82F1909}" type="datetimeFigureOut">
              <a:rPr lang="en-CA" smtClean="0"/>
              <a:t>14/06/2013</a:t>
            </a:fld>
            <a:endParaRPr lang="en-CA"/>
          </a:p>
        </p:txBody>
      </p:sp>
      <p:sp>
        <p:nvSpPr>
          <p:cNvPr id="6" name="Footer Placeholder 5"/>
          <p:cNvSpPr>
            <a:spLocks noGrp="1"/>
          </p:cNvSpPr>
          <p:nvPr>
            <p:ph type="ftr" sz="quarter" idx="11"/>
          </p:nvPr>
        </p:nvSpPr>
        <p:spPr/>
        <p:txBody>
          <a:bodyPr/>
          <a:lstStyle>
            <a:extLst/>
          </a:lstStyle>
          <a:p>
            <a:endParaRPr lang="en-CA"/>
          </a:p>
        </p:txBody>
      </p:sp>
      <p:sp>
        <p:nvSpPr>
          <p:cNvPr id="7" name="Slide Number Placeholder 6"/>
          <p:cNvSpPr>
            <a:spLocks noGrp="1"/>
          </p:cNvSpPr>
          <p:nvPr>
            <p:ph type="sldNum" sz="quarter" idx="12"/>
          </p:nvPr>
        </p:nvSpPr>
        <p:spPr/>
        <p:txBody>
          <a:bodyPr/>
          <a:lstStyle>
            <a:extLst/>
          </a:lstStyle>
          <a:p>
            <a:fld id="{1C2C5F02-DBB7-43D8-A6B9-BF56C6500B38}" type="slidenum">
              <a:rPr lang="en-CA" smtClean="0"/>
              <a:t>‹#›</a:t>
            </a:fld>
            <a:endParaRPr lang="en-C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 Single Corner Rectangle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EC6AFC05-6C4C-4D83-97F0-9947C82F1909}" type="datetimeFigureOut">
              <a:rPr lang="en-CA" smtClean="0"/>
              <a:t>14/06/2013</a:t>
            </a:fld>
            <a:endParaRPr lang="en-CA"/>
          </a:p>
        </p:txBody>
      </p:sp>
      <p:sp>
        <p:nvSpPr>
          <p:cNvPr id="6" name="Footer Placeholder 5"/>
          <p:cNvSpPr>
            <a:spLocks noGrp="1"/>
          </p:cNvSpPr>
          <p:nvPr>
            <p:ph type="ftr" sz="quarter" idx="11"/>
          </p:nvPr>
        </p:nvSpPr>
        <p:spPr/>
        <p:txBody>
          <a:bodyPr/>
          <a:lstStyle>
            <a:extLst/>
          </a:lstStyle>
          <a:p>
            <a:endParaRPr lang="en-CA"/>
          </a:p>
        </p:txBody>
      </p:sp>
      <p:sp>
        <p:nvSpPr>
          <p:cNvPr id="7" name="Slide Number Placeholder 6"/>
          <p:cNvSpPr>
            <a:spLocks noGrp="1"/>
          </p:cNvSpPr>
          <p:nvPr>
            <p:ph type="sldNum" sz="quarter" idx="12"/>
          </p:nvPr>
        </p:nvSpPr>
        <p:spPr/>
        <p:txBody>
          <a:bodyPr/>
          <a:lstStyle>
            <a:extLst/>
          </a:lstStyle>
          <a:p>
            <a:fld id="{1C2C5F02-DBB7-43D8-A6B9-BF56C6500B38}" type="slidenum">
              <a:rPr lang="en-CA" smtClean="0"/>
              <a:t>‹#›</a:t>
            </a:fld>
            <a:endParaRPr lang="en-CA"/>
          </a:p>
        </p:txBody>
      </p:sp>
      <p:sp>
        <p:nvSpPr>
          <p:cNvPr id="3" name="Picture Placeholder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en-US" smtClean="0"/>
              <a:t>Click icon to add picture</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ounded Rectangle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Title Placeholder 12"/>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en-US" smtClean="0"/>
              <a:t>Click to edit Master title style</a:t>
            </a:r>
            <a:endParaRPr kumimoji="0" lang="en-US"/>
          </a:p>
        </p:txBody>
      </p:sp>
      <p:sp>
        <p:nvSpPr>
          <p:cNvPr id="4" name="Text Placeholder 3"/>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5" name="Date Placeholder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EC6AFC05-6C4C-4D83-97F0-9947C82F1909}" type="datetimeFigureOut">
              <a:rPr lang="en-CA" smtClean="0"/>
              <a:t>14/06/2013</a:t>
            </a:fld>
            <a:endParaRPr lang="en-CA"/>
          </a:p>
        </p:txBody>
      </p:sp>
      <p:sp>
        <p:nvSpPr>
          <p:cNvPr id="18" name="Footer Placeholder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en-CA"/>
          </a:p>
        </p:txBody>
      </p:sp>
      <p:sp>
        <p:nvSpPr>
          <p:cNvPr id="5" name="Slide Number Placeholder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1C2C5F02-DBB7-43D8-A6B9-BF56C6500B38}" type="slidenum">
              <a:rPr lang="en-CA" smtClean="0"/>
              <a:t>‹#›</a:t>
            </a:fld>
            <a:endParaRPr lang="en-CA"/>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4.xml"/><Relationship Id="rId5" Type="http://schemas.openxmlformats.org/officeDocument/2006/relationships/image" Target="../media/image6.jpg"/><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CA" sz="3600" b="1" dirty="0" smtClean="0"/>
              <a:t>CU Expo 13 Session: Local </a:t>
            </a:r>
            <a:r>
              <a:rPr lang="en-CA" sz="3600" b="1" dirty="0"/>
              <a:t>and Scholarly Knowledge: Connecting People and Community Heritage with GIS</a:t>
            </a:r>
          </a:p>
        </p:txBody>
      </p:sp>
      <p:sp>
        <p:nvSpPr>
          <p:cNvPr id="3" name="Subtitle 2"/>
          <p:cNvSpPr>
            <a:spLocks noGrp="1"/>
          </p:cNvSpPr>
          <p:nvPr>
            <p:ph type="subTitle" idx="1"/>
          </p:nvPr>
        </p:nvSpPr>
        <p:spPr/>
        <p:txBody>
          <a:bodyPr>
            <a:noAutofit/>
          </a:bodyPr>
          <a:lstStyle/>
          <a:p>
            <a:pPr algn="l"/>
            <a:r>
              <a:rPr lang="en-CA" sz="2800" dirty="0" smtClean="0"/>
              <a:t>Dr. Rainer </a:t>
            </a:r>
            <a:r>
              <a:rPr lang="en-CA" sz="2800" dirty="0" err="1" smtClean="0"/>
              <a:t>Baehre</a:t>
            </a:r>
            <a:r>
              <a:rPr lang="en-CA" sz="2800" dirty="0" smtClean="0"/>
              <a:t> (Historical Studies, Grenfell Campus, Memorial University)</a:t>
            </a:r>
          </a:p>
          <a:p>
            <a:pPr algn="l"/>
            <a:r>
              <a:rPr lang="en-CA" sz="2800" dirty="0" smtClean="0"/>
              <a:t>Roxanne Abbott (Town of Humber Arm South, Resettlement House and Museum)</a:t>
            </a:r>
            <a:endParaRPr lang="en-CA" sz="2800" dirty="0"/>
          </a:p>
        </p:txBody>
      </p:sp>
    </p:spTree>
    <p:extLst>
      <p:ext uri="{BB962C8B-B14F-4D97-AF65-F5344CB8AC3E}">
        <p14:creationId xmlns:p14="http://schemas.microsoft.com/office/powerpoint/2010/main" val="10617989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4407" y="161095"/>
            <a:ext cx="8424937" cy="6508264"/>
          </a:xfrm>
          <a:prstGeom prst="rect">
            <a:avLst/>
          </a:prstGeom>
        </p:spPr>
      </p:pic>
    </p:spTree>
    <p:extLst>
      <p:ext uri="{BB962C8B-B14F-4D97-AF65-F5344CB8AC3E}">
        <p14:creationId xmlns:p14="http://schemas.microsoft.com/office/powerpoint/2010/main" val="273879351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smtClean="0"/>
              <a:t>Source: Europa Nostra (online)</a:t>
            </a:r>
            <a:endParaRPr lang="en-CA" dirty="0"/>
          </a:p>
        </p:txBody>
      </p:sp>
      <p:sp>
        <p:nvSpPr>
          <p:cNvPr id="3" name="Content Placeholder 2"/>
          <p:cNvSpPr>
            <a:spLocks noGrp="1"/>
          </p:cNvSpPr>
          <p:nvPr>
            <p:ph idx="1"/>
          </p:nvPr>
        </p:nvSpPr>
        <p:spPr/>
        <p:txBody>
          <a:bodyPr>
            <a:normAutofit fontScale="77500" lnSpcReduction="20000"/>
          </a:bodyPr>
          <a:lstStyle/>
          <a:p>
            <a:r>
              <a:rPr lang="en-CA" dirty="0" smtClean="0"/>
              <a:t>“</a:t>
            </a:r>
            <a:r>
              <a:rPr lang="en-CA" dirty="0"/>
              <a:t>Heritage is recognised as being vitally important to sustainability. Heritage reflects our ongoing relationship with the environment and plays a role in defining modern culture and identity. It is not thus simply concerned with the past but is about balancing conservation and change today and in the future. Sustainability is best understood through long-term perspectives on the interactions of people and environment. This reflexive relationship is crucial to inform future practice and research in sustainable development and cultural environment management, and for promoting cultural diversity, sustainability literacy and </a:t>
            </a:r>
            <a:r>
              <a:rPr lang="en-CA" dirty="0" smtClean="0"/>
              <a:t>education.” </a:t>
            </a:r>
            <a:endParaRPr lang="en-CA" dirty="0"/>
          </a:p>
        </p:txBody>
      </p:sp>
    </p:spTree>
    <p:extLst>
      <p:ext uri="{BB962C8B-B14F-4D97-AF65-F5344CB8AC3E}">
        <p14:creationId xmlns:p14="http://schemas.microsoft.com/office/powerpoint/2010/main" val="7715484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p:txBody>
          <a:bodyPr/>
          <a:lstStyle/>
          <a:p>
            <a:endParaRPr lang="en-CA" dirty="0" smtClean="0"/>
          </a:p>
          <a:p>
            <a:endParaRPr lang="en-CA" dirty="0"/>
          </a:p>
          <a:p>
            <a:r>
              <a:rPr lang="en-CA" dirty="0" smtClean="0"/>
              <a:t>What is “local” constitutes “the centre of meaning.”</a:t>
            </a:r>
          </a:p>
          <a:p>
            <a:pPr marL="347472" lvl="1" indent="0">
              <a:buNone/>
            </a:pPr>
            <a:r>
              <a:rPr lang="en-CA" dirty="0" smtClean="0"/>
              <a:t>- James </a:t>
            </a:r>
            <a:r>
              <a:rPr lang="en-CA" dirty="0" err="1" smtClean="0"/>
              <a:t>Opp</a:t>
            </a:r>
            <a:r>
              <a:rPr lang="en-CA" dirty="0" smtClean="0"/>
              <a:t> and John C. Walsh, eds., </a:t>
            </a:r>
            <a:r>
              <a:rPr lang="en-CA" i="1" dirty="0" smtClean="0"/>
              <a:t>Placing Memory and Remembering Place in Canada, </a:t>
            </a:r>
            <a:r>
              <a:rPr lang="en-CA" dirty="0" smtClean="0"/>
              <a:t>6.</a:t>
            </a:r>
            <a:endParaRPr lang="en-CA" dirty="0"/>
          </a:p>
        </p:txBody>
      </p:sp>
    </p:spTree>
    <p:extLst>
      <p:ext uri="{BB962C8B-B14F-4D97-AF65-F5344CB8AC3E}">
        <p14:creationId xmlns:p14="http://schemas.microsoft.com/office/powerpoint/2010/main" val="35631027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8"/>
          <p:cNvPicPr>
            <a:picLocks noGrp="1" noChangeAspect="1"/>
          </p:cNvPicPr>
          <p:nvPr>
            <p:ph sz="half" idx="1"/>
          </p:nvPr>
        </p:nvPicPr>
        <p:blipFill>
          <a:blip r:embed="rId2" cstate="print">
            <a:extLst>
              <a:ext uri="{28A0092B-C50C-407E-A947-70E740481C1C}">
                <a14:useLocalDpi xmlns:a14="http://schemas.microsoft.com/office/drawing/2010/main" val="0"/>
              </a:ext>
            </a:extLst>
          </a:blip>
          <a:stretch>
            <a:fillRect/>
          </a:stretch>
        </p:blipFill>
        <p:spPr>
          <a:xfrm>
            <a:off x="570898" y="548680"/>
            <a:ext cx="3334629" cy="2664296"/>
          </a:xfrm>
        </p:spPr>
      </p:pic>
      <p:pic>
        <p:nvPicPr>
          <p:cNvPr id="6" name="Picture 2" descr="http://www.museevirtuel-virtualmuseum.ca/sgc-cms/histoires_de_chez_nous-community_memories/CommunityMemories2/CBMA/0001/image/original/CBMA0001001c.jpg"/>
          <p:cNvPicPr>
            <a:picLocks noGrp="1" noChangeAspect="1" noChangeArrowheads="1"/>
          </p:cNvPicPr>
          <p:nvPr>
            <p:ph sz="half" idx="2"/>
          </p:nvPr>
        </p:nvPicPr>
        <p:blipFill>
          <a:blip r:embed="rId3" cstate="print"/>
          <a:stretch>
            <a:fillRect/>
          </a:stretch>
        </p:blipFill>
        <p:spPr bwMode="auto">
          <a:xfrm>
            <a:off x="4716016" y="3429000"/>
            <a:ext cx="4038600" cy="3013805"/>
          </a:xfrm>
          <a:prstGeom prst="rect">
            <a:avLst/>
          </a:prstGeom>
          <a:noFill/>
        </p:spPr>
      </p:pic>
      <p:pic>
        <p:nvPicPr>
          <p:cNvPr id="7"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72000" y="188640"/>
            <a:ext cx="3972686" cy="27868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 name="Content Placeholder 6"/>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39782" y="4005064"/>
            <a:ext cx="3596863" cy="1990264"/>
          </a:xfrm>
          <a:prstGeom prst="rect">
            <a:avLst/>
          </a:prstGeom>
        </p:spPr>
      </p:pic>
    </p:spTree>
    <p:extLst>
      <p:ext uri="{BB962C8B-B14F-4D97-AF65-F5344CB8AC3E}">
        <p14:creationId xmlns:p14="http://schemas.microsoft.com/office/powerpoint/2010/main" val="108335435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smtClean="0"/>
              <a:t>Marlene Creates, (Newfoundland artist)</a:t>
            </a:r>
            <a:endParaRPr lang="en-CA" dirty="0"/>
          </a:p>
        </p:txBody>
      </p:sp>
      <p:sp>
        <p:nvSpPr>
          <p:cNvPr id="3" name="Content Placeholder 2"/>
          <p:cNvSpPr>
            <a:spLocks noGrp="1"/>
          </p:cNvSpPr>
          <p:nvPr>
            <p:ph idx="1"/>
          </p:nvPr>
        </p:nvSpPr>
        <p:spPr/>
        <p:txBody>
          <a:bodyPr>
            <a:normAutofit lnSpcReduction="10000"/>
          </a:bodyPr>
          <a:lstStyle/>
          <a:p>
            <a:r>
              <a:rPr lang="en-CA" dirty="0" smtClean="0"/>
              <a:t>When we describe the land – or, more frequently, remember events that occurred at particular points on it – the natural landscape becomes a centre of meaning, and its geographical features are constituted in relation to our experiences on it.  The land is not the abstract physical location but a </a:t>
            </a:r>
            <a:r>
              <a:rPr lang="en-CA" i="1" dirty="0" smtClean="0"/>
              <a:t>place</a:t>
            </a:r>
            <a:r>
              <a:rPr lang="en-CA" dirty="0" smtClean="0"/>
              <a:t>, charged with personal significance, shaping the images we have of ourselves.</a:t>
            </a:r>
            <a:endParaRPr lang="en-CA" dirty="0"/>
          </a:p>
        </p:txBody>
      </p:sp>
    </p:spTree>
    <p:extLst>
      <p:ext uri="{BB962C8B-B14F-4D97-AF65-F5344CB8AC3E}">
        <p14:creationId xmlns:p14="http://schemas.microsoft.com/office/powerpoint/2010/main" val="129420245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spect">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1180</TotalTime>
  <Words>258</Words>
  <Application>Microsoft Office PowerPoint</Application>
  <PresentationFormat>On-screen Show (4:3)</PresentationFormat>
  <Paragraphs>11</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Aspect</vt:lpstr>
      <vt:lpstr>CU Expo 13 Session: Local and Scholarly Knowledge: Connecting People and Community Heritage with GIS</vt:lpstr>
      <vt:lpstr>PowerPoint Presentation</vt:lpstr>
      <vt:lpstr>Source: Europa Nostra (online)</vt:lpstr>
      <vt:lpstr>PowerPoint Presentation</vt:lpstr>
      <vt:lpstr>PowerPoint Presentation</vt:lpstr>
      <vt:lpstr>Marlene Creates, (Newfoundland artist)</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CU Expo 13 Session: Local and Scholarly Knowledge: Connecting People and Community Heritage with GIS</dc:title>
  <dc:creator>Rainer</dc:creator>
  <cp:lastModifiedBy>Rainer</cp:lastModifiedBy>
  <cp:revision>6</cp:revision>
  <dcterms:created xsi:type="dcterms:W3CDTF">2013-06-14T16:14:04Z</dcterms:created>
  <dcterms:modified xsi:type="dcterms:W3CDTF">2013-06-15T11:54:24Z</dcterms:modified>
</cp:coreProperties>
</file>