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203" autoAdjust="0"/>
  </p:normalViewPr>
  <p:slideViewPr>
    <p:cSldViewPr snapToGrid="0" snapToObjects="1">
      <p:cViewPr varScale="1">
        <p:scale>
          <a:sx n="63" d="100"/>
          <a:sy n="63" d="100"/>
        </p:scale>
        <p:origin x="-2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3C60C-110A-1D43-B8CC-A349ADE2E881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2578B-EB02-5745-9865-633B18030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0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Abdi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To expand the number of Hartland community leaders and introduce University of Utah representatives, students, and community associates to west Salt Lake neighborhoods.</a:t>
            </a:r>
          </a:p>
          <a:p>
            <a:pPr marL="228600" indent="-228600">
              <a:buAutoNum type="arabicParenR"/>
            </a:pPr>
            <a:r>
              <a:rPr lang="en-US" dirty="0" smtClean="0"/>
              <a:t>Individuals are from Iraq</a:t>
            </a:r>
            <a:r>
              <a:rPr lang="en-US" baseline="0" dirty="0" smtClean="0"/>
              <a:t>, US (Utah), Sudan, South Sudan, Somalia, Afghanistan, Burundi, Burma (Karen), Kenya, and more,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Males and Females, 18-65</a:t>
            </a:r>
          </a:p>
          <a:p>
            <a:pPr marL="228600" indent="-228600">
              <a:buAutoNum type="arabicParenR"/>
            </a:pPr>
            <a:r>
              <a:rPr lang="en-US" dirty="0" smtClean="0"/>
              <a:t>At least</a:t>
            </a:r>
            <a:r>
              <a:rPr lang="en-US" baseline="0" dirty="0" smtClean="0"/>
              <a:t> one year on the committee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Kim: </a:t>
            </a:r>
          </a:p>
          <a:p>
            <a:r>
              <a:rPr lang="en-US" dirty="0" smtClean="0"/>
              <a:t>Close relationships.</a:t>
            </a:r>
            <a:r>
              <a:rPr lang="en-US" baseline="0" dirty="0" smtClean="0"/>
              <a:t> Being a woman attracted more women. Built relationships for a year. A lot of listening and observing without judgment. Meeting after the meeting. Going to people’s homes, and one-on-ones.  Hosting at RC members homes and eating.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Sarah:</a:t>
            </a:r>
          </a:p>
          <a:p>
            <a:r>
              <a:rPr lang="en-US" baseline="0" dirty="0" smtClean="0"/>
              <a:t>Going door-to-door, directly asking people to speak (some gender dynamics inhibited some of the women from speaking),  share leadership, relationships developed over time, follow-through on what we said we’d do.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91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Abdi</a:t>
            </a:r>
            <a:r>
              <a:rPr lang="en-US" dirty="0" smtClean="0"/>
              <a:t>: </a:t>
            </a:r>
          </a:p>
          <a:p>
            <a:r>
              <a:rPr lang="en-US" dirty="0" smtClean="0"/>
              <a:t>-Bi-weekly meetings</a:t>
            </a:r>
          </a:p>
          <a:p>
            <a:r>
              <a:rPr lang="en-US" dirty="0" smtClean="0"/>
              <a:t>-Community presentations</a:t>
            </a:r>
          </a:p>
          <a:p>
            <a:r>
              <a:rPr lang="en-US" dirty="0" smtClean="0"/>
              <a:t>-Community strength/needs assessment</a:t>
            </a:r>
          </a:p>
          <a:p>
            <a:r>
              <a:rPr lang="en-US" dirty="0" smtClean="0"/>
              <a:t>-Program development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Kara</a:t>
            </a:r>
          </a:p>
          <a:p>
            <a:r>
              <a:rPr lang="en-US" dirty="0" smtClean="0"/>
              <a:t>-Community-ambassador model</a:t>
            </a:r>
          </a:p>
          <a:p>
            <a:r>
              <a:rPr lang="en-US" dirty="0" smtClean="0"/>
              <a:t>-Organic process</a:t>
            </a:r>
          </a:p>
          <a:p>
            <a:r>
              <a:rPr lang="en-US" dirty="0" smtClean="0"/>
              <a:t>-Self-identified or recruited</a:t>
            </a:r>
          </a:p>
          <a:p>
            <a:r>
              <a:rPr lang="en-US" dirty="0" smtClean="0"/>
              <a:t>-Ground-up (framework for Hartland)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64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Kara:</a:t>
            </a:r>
          </a:p>
          <a:p>
            <a:r>
              <a:rPr lang="en-US" dirty="0" smtClean="0"/>
              <a:t>Flyer/word of mouth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Signed Agreement</a:t>
            </a:r>
          </a:p>
          <a:p>
            <a:pPr lvl="1"/>
            <a:r>
              <a:rPr lang="en-US" dirty="0" smtClean="0"/>
              <a:t>Job Description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73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Kara: </a:t>
            </a:r>
          </a:p>
          <a:p>
            <a:r>
              <a:rPr lang="en-US" dirty="0" smtClean="0"/>
              <a:t>Semi-structured interviews: 5</a:t>
            </a:r>
          </a:p>
          <a:p>
            <a:r>
              <a:rPr lang="en-US" dirty="0" smtClean="0"/>
              <a:t>Positive experience</a:t>
            </a:r>
          </a:p>
          <a:p>
            <a:r>
              <a:rPr lang="en-US" dirty="0" smtClean="0"/>
              <a:t>Continue this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9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Abdi</a:t>
            </a:r>
            <a:endParaRPr lang="en-US" dirty="0" smtClean="0"/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did they decide to join the RC?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Wanted to support/help my community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Work/live with the community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recruited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 personal or family history with the Hartland Center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purpose of the RC?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 the community about the resources/programs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 the Hartland Center about the community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Strengthen the community through communication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access to higher education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with youth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community learn about different cultures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kinds of things do you do on the RC?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Outreach/Connecting to community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Presentations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Needs assessment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Translating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 teachers about the cultures of the community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RC focused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RC important to Hartland? Why?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said “yes”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 culture</a:t>
            </a:r>
          </a:p>
          <a:p>
            <a:pPr lvl="4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“We know the neighborhood”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 and Learn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communication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Offer help to the community instead of just watching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Kara</a:t>
            </a:r>
          </a:p>
          <a:p>
            <a:pPr lvl="1"/>
            <a:r>
              <a:rPr lang="en-US" dirty="0" smtClean="0"/>
              <a:t>Facilitators share first-hand experience</a:t>
            </a:r>
          </a:p>
          <a:p>
            <a:pPr lvl="1"/>
            <a:r>
              <a:rPr lang="en-US" dirty="0" smtClean="0"/>
              <a:t>Go around the table</a:t>
            </a:r>
          </a:p>
          <a:p>
            <a:pPr lvl="1"/>
            <a:r>
              <a:rPr lang="en-US" dirty="0" smtClean="0"/>
              <a:t>Call individual names</a:t>
            </a:r>
          </a:p>
          <a:p>
            <a:pPr lvl="1"/>
            <a:r>
              <a:rPr lang="en-US" dirty="0" smtClean="0"/>
              <a:t>Comfortable with being at similar English level</a:t>
            </a:r>
          </a:p>
          <a:p>
            <a:pPr lvl="1"/>
            <a:r>
              <a:rPr lang="en-US" dirty="0" smtClean="0"/>
              <a:t>Get along with people from diff. cultures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Abdi</a:t>
            </a:r>
            <a:endParaRPr lang="en-US" dirty="0" smtClean="0"/>
          </a:p>
          <a:p>
            <a:pPr lvl="1"/>
            <a:r>
              <a:rPr lang="en-US" dirty="0" smtClean="0"/>
              <a:t>Safe and respectful environment</a:t>
            </a:r>
          </a:p>
          <a:p>
            <a:pPr lvl="1"/>
            <a:r>
              <a:rPr lang="en-US" dirty="0" smtClean="0"/>
              <a:t>Bringing people with different cultures together</a:t>
            </a:r>
          </a:p>
          <a:p>
            <a:pPr lvl="1"/>
            <a:r>
              <a:rPr lang="en-US" dirty="0" smtClean="0"/>
              <a:t>Checking-in</a:t>
            </a:r>
          </a:p>
          <a:p>
            <a:pPr lvl="1"/>
            <a:r>
              <a:rPr lang="en-US" dirty="0" smtClean="0"/>
              <a:t>Showed we could support them: Business</a:t>
            </a:r>
          </a:p>
          <a:p>
            <a:pPr lvl="1"/>
            <a:r>
              <a:rPr lang="en-US" dirty="0" smtClean="0"/>
              <a:t>Asked for feedback</a:t>
            </a:r>
          </a:p>
          <a:p>
            <a:pPr lvl="1"/>
            <a:r>
              <a:rPr lang="en-US" dirty="0" smtClean="0"/>
              <a:t>Gave reminder calls</a:t>
            </a:r>
          </a:p>
          <a:p>
            <a:pPr lvl="1"/>
            <a:r>
              <a:rPr lang="en-US" dirty="0" smtClean="0"/>
              <a:t>Met at people’s homes</a:t>
            </a:r>
          </a:p>
          <a:p>
            <a:pPr lvl="1"/>
            <a:r>
              <a:rPr lang="en-US" dirty="0" smtClean="0"/>
              <a:t>Provided food</a:t>
            </a:r>
          </a:p>
          <a:p>
            <a:pPr lvl="1"/>
            <a:r>
              <a:rPr lang="en-US" dirty="0" smtClean="0"/>
              <a:t>Supported their ideas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86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Kara:</a:t>
            </a:r>
          </a:p>
          <a:p>
            <a:r>
              <a:rPr lang="en-US" dirty="0" smtClean="0"/>
              <a:t>Do you feel like your voice was heard at meetings? Yes</a:t>
            </a:r>
          </a:p>
          <a:p>
            <a:pPr lvl="1"/>
            <a:r>
              <a:rPr lang="en-US" dirty="0" smtClean="0"/>
              <a:t>Interested in hearing about and teaching their cultures (personal narrative)</a:t>
            </a:r>
          </a:p>
          <a:p>
            <a:pPr lvl="1"/>
            <a:r>
              <a:rPr lang="en-US" dirty="0" smtClean="0"/>
              <a:t>Saw suggestions being implemented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2578B-EB02-5745-9865-633B180309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Hartland Partnership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Resident Committee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064" y="555702"/>
            <a:ext cx="2665036" cy="262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4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Feedback on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feel like your voice was heard at meetings? Yes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nterested in hearing about and teaching their cultures (personal narrative)</a:t>
            </a:r>
          </a:p>
          <a:p>
            <a:pPr lvl="1"/>
            <a:r>
              <a:rPr lang="en-US" dirty="0" smtClean="0"/>
              <a:t>Saw suggestions being implemented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4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facilitators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Kim	</a:t>
            </a:r>
          </a:p>
          <a:p>
            <a:r>
              <a:rPr lang="en-US" dirty="0" smtClean="0"/>
              <a:t>Sarah</a:t>
            </a:r>
          </a:p>
          <a:p>
            <a:r>
              <a:rPr lang="en-US" dirty="0" smtClean="0"/>
              <a:t>Kara</a:t>
            </a:r>
          </a:p>
          <a:p>
            <a:r>
              <a:rPr lang="en-US" dirty="0" err="1" smtClean="0"/>
              <a:t>Abdi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7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how your own culture influences your community work</a:t>
            </a:r>
          </a:p>
          <a:p>
            <a:r>
              <a:rPr lang="en-US" dirty="0" smtClean="0"/>
              <a:t>How have you engaged community members to be leaders in your community?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4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Resident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# of community leaders and serve as liaison to the community</a:t>
            </a:r>
          </a:p>
          <a:p>
            <a:r>
              <a:rPr lang="en-US" dirty="0" smtClean="0"/>
              <a:t>Diverse community representation</a:t>
            </a:r>
          </a:p>
          <a:p>
            <a:r>
              <a:rPr lang="en-US" dirty="0" smtClean="0"/>
              <a:t>At least one year on the committee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315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Bi-weekly meetings</a:t>
            </a:r>
          </a:p>
          <a:p>
            <a:r>
              <a:rPr lang="en-US" dirty="0" smtClean="0"/>
              <a:t>Community presentations</a:t>
            </a:r>
          </a:p>
          <a:p>
            <a:r>
              <a:rPr lang="en-US" dirty="0" smtClean="0"/>
              <a:t>Community strength/needs assessment</a:t>
            </a:r>
          </a:p>
          <a:p>
            <a:r>
              <a:rPr lang="en-US" dirty="0" smtClean="0"/>
              <a:t>Program development</a:t>
            </a:r>
          </a:p>
        </p:txBody>
      </p:sp>
    </p:spTree>
    <p:extLst>
      <p:ext uri="{BB962C8B-B14F-4D97-AF65-F5344CB8AC3E}">
        <p14:creationId xmlns:p14="http://schemas.microsoft.com/office/powerpoint/2010/main" val="287921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ommunity-ambassador model</a:t>
            </a:r>
          </a:p>
          <a:p>
            <a:r>
              <a:rPr lang="en-US" dirty="0" smtClean="0"/>
              <a:t>Organic process</a:t>
            </a:r>
          </a:p>
          <a:p>
            <a:r>
              <a:rPr lang="en-US" dirty="0" smtClean="0"/>
              <a:t>Self-identified or recruited</a:t>
            </a:r>
          </a:p>
          <a:p>
            <a:r>
              <a:rPr lang="en-US" dirty="0" smtClean="0"/>
              <a:t>Ground-up (framework for Hartland)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7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 to Recruit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Flyer/word of mouth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Signed Agreement</a:t>
            </a:r>
          </a:p>
        </p:txBody>
      </p:sp>
    </p:spTree>
    <p:extLst>
      <p:ext uri="{BB962C8B-B14F-4D97-AF65-F5344CB8AC3E}">
        <p14:creationId xmlns:p14="http://schemas.microsoft.com/office/powerpoint/2010/main" val="418710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Semi-structured interviews</a:t>
            </a:r>
          </a:p>
          <a:p>
            <a:r>
              <a:rPr lang="en-US" dirty="0" smtClean="0"/>
              <a:t>Positive experience</a:t>
            </a:r>
          </a:p>
          <a:p>
            <a:r>
              <a:rPr lang="en-US" dirty="0" smtClean="0"/>
              <a:t>Continue this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6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they decide to join the RC?</a:t>
            </a:r>
          </a:p>
          <a:p>
            <a:r>
              <a:rPr lang="en-US" dirty="0" smtClean="0"/>
              <a:t>What is the purpose of the RC?</a:t>
            </a:r>
          </a:p>
          <a:p>
            <a:r>
              <a:rPr lang="en-US" dirty="0" smtClean="0"/>
              <a:t>What kinds of things do you do on the RC?</a:t>
            </a:r>
          </a:p>
          <a:p>
            <a:r>
              <a:rPr lang="en-US" dirty="0" smtClean="0"/>
              <a:t>Is the RC Important to Hartland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Feedback on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people tend to share their ideas at meetings? Yes</a:t>
            </a:r>
          </a:p>
          <a:p>
            <a:pPr lvl="1"/>
            <a:r>
              <a:rPr lang="en-US" dirty="0" smtClean="0"/>
              <a:t>Facilitators share first-hand experience</a:t>
            </a:r>
          </a:p>
          <a:p>
            <a:pPr lvl="1"/>
            <a:r>
              <a:rPr lang="en-US" dirty="0" smtClean="0"/>
              <a:t>Go around the table</a:t>
            </a:r>
          </a:p>
          <a:p>
            <a:pPr lvl="1"/>
            <a:r>
              <a:rPr lang="en-US" dirty="0" smtClean="0"/>
              <a:t>Call individual names</a:t>
            </a:r>
          </a:p>
          <a:p>
            <a:pPr lvl="1"/>
            <a:r>
              <a:rPr lang="en-US" dirty="0" smtClean="0"/>
              <a:t>Comfortable with being at similar English level</a:t>
            </a:r>
          </a:p>
          <a:p>
            <a:pPr lvl="1"/>
            <a:r>
              <a:rPr lang="en-US" dirty="0" smtClean="0"/>
              <a:t>Get along with people from diff.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2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Feedback on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did facilitators help people open up?</a:t>
            </a:r>
          </a:p>
          <a:p>
            <a:pPr lvl="1"/>
            <a:r>
              <a:rPr lang="en-US" dirty="0" smtClean="0"/>
              <a:t>Safe and respectful environment</a:t>
            </a:r>
          </a:p>
          <a:p>
            <a:pPr lvl="1"/>
            <a:r>
              <a:rPr lang="en-US" dirty="0" smtClean="0"/>
              <a:t>Bringing people with different cultures together</a:t>
            </a:r>
          </a:p>
          <a:p>
            <a:pPr lvl="1"/>
            <a:r>
              <a:rPr lang="en-US" dirty="0" smtClean="0"/>
              <a:t>Checking-in</a:t>
            </a:r>
          </a:p>
          <a:p>
            <a:pPr lvl="1"/>
            <a:r>
              <a:rPr lang="en-US" dirty="0" smtClean="0"/>
              <a:t>Showed we could support them</a:t>
            </a:r>
          </a:p>
          <a:p>
            <a:pPr lvl="1"/>
            <a:r>
              <a:rPr lang="en-US" dirty="0" smtClean="0"/>
              <a:t>Asked for feedback</a:t>
            </a:r>
          </a:p>
          <a:p>
            <a:pPr lvl="1"/>
            <a:r>
              <a:rPr lang="en-US" dirty="0" smtClean="0"/>
              <a:t>Gave reminder calls</a:t>
            </a:r>
          </a:p>
          <a:p>
            <a:pPr lvl="1"/>
            <a:r>
              <a:rPr lang="en-US" dirty="0" smtClean="0"/>
              <a:t>Met at people’s homes</a:t>
            </a:r>
          </a:p>
          <a:p>
            <a:pPr lvl="1"/>
            <a:r>
              <a:rPr lang="en-US" dirty="0" smtClean="0"/>
              <a:t>Provided food</a:t>
            </a:r>
          </a:p>
          <a:p>
            <a:pPr lvl="1"/>
            <a:r>
              <a:rPr lang="en-US" dirty="0" smtClean="0"/>
              <a:t>Supported their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2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Custom 1">
      <a:dk1>
        <a:srgbClr val="FF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2588</TotalTime>
  <Words>765</Words>
  <Application>Microsoft Macintosh PowerPoint</Application>
  <PresentationFormat>On-screen Show (4:3)</PresentationFormat>
  <Paragraphs>146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Infusion</vt:lpstr>
      <vt:lpstr>Hartland Partnership Center</vt:lpstr>
      <vt:lpstr>Overview of Resident Committee</vt:lpstr>
      <vt:lpstr>What we do</vt:lpstr>
      <vt:lpstr>Overview of History</vt:lpstr>
      <vt:lpstr>Current Process to Recruit</vt:lpstr>
      <vt:lpstr>Research Process</vt:lpstr>
      <vt:lpstr>Member Feedback</vt:lpstr>
      <vt:lpstr>Member Feedback on Engagement</vt:lpstr>
      <vt:lpstr>Member Feedback on Engagement</vt:lpstr>
      <vt:lpstr>Member Feedback on Engagement</vt:lpstr>
      <vt:lpstr>Feedback from facilitators</vt:lpstr>
      <vt:lpstr>Group Activity</vt:lpstr>
    </vt:vector>
  </TitlesOfParts>
  <Company>Public Outreach Fundraising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Hartland Partnership Center</dc:title>
  <dc:creator>Kara Mileski</dc:creator>
  <cp:lastModifiedBy>Kara Mileski</cp:lastModifiedBy>
  <cp:revision>33</cp:revision>
  <dcterms:created xsi:type="dcterms:W3CDTF">2013-05-29T00:24:56Z</dcterms:created>
  <dcterms:modified xsi:type="dcterms:W3CDTF">2013-05-30T19:33:46Z</dcterms:modified>
</cp:coreProperties>
</file>