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46"/>
  </p:notesMasterIdLst>
  <p:sldIdLst>
    <p:sldId id="256" r:id="rId2"/>
    <p:sldId id="328" r:id="rId3"/>
    <p:sldId id="258" r:id="rId4"/>
    <p:sldId id="284" r:id="rId5"/>
    <p:sldId id="276" r:id="rId6"/>
    <p:sldId id="277" r:id="rId7"/>
    <p:sldId id="262" r:id="rId8"/>
    <p:sldId id="279" r:id="rId9"/>
    <p:sldId id="291" r:id="rId10"/>
    <p:sldId id="287" r:id="rId11"/>
    <p:sldId id="293" r:id="rId12"/>
    <p:sldId id="294" r:id="rId13"/>
    <p:sldId id="303" r:id="rId14"/>
    <p:sldId id="304" r:id="rId15"/>
    <p:sldId id="301" r:id="rId16"/>
    <p:sldId id="302" r:id="rId17"/>
    <p:sldId id="295" r:id="rId18"/>
    <p:sldId id="310" r:id="rId19"/>
    <p:sldId id="311" r:id="rId20"/>
    <p:sldId id="308" r:id="rId21"/>
    <p:sldId id="306" r:id="rId22"/>
    <p:sldId id="307" r:id="rId23"/>
    <p:sldId id="309" r:id="rId24"/>
    <p:sldId id="297" r:id="rId25"/>
    <p:sldId id="327" r:id="rId26"/>
    <p:sldId id="317" r:id="rId27"/>
    <p:sldId id="318" r:id="rId28"/>
    <p:sldId id="319" r:id="rId29"/>
    <p:sldId id="320" r:id="rId30"/>
    <p:sldId id="321" r:id="rId31"/>
    <p:sldId id="322" r:id="rId32"/>
    <p:sldId id="296" r:id="rId33"/>
    <p:sldId id="326" r:id="rId34"/>
    <p:sldId id="324" r:id="rId35"/>
    <p:sldId id="323" r:id="rId36"/>
    <p:sldId id="325" r:id="rId37"/>
    <p:sldId id="300" r:id="rId38"/>
    <p:sldId id="316" r:id="rId39"/>
    <p:sldId id="312" r:id="rId40"/>
    <p:sldId id="313" r:id="rId41"/>
    <p:sldId id="314" r:id="rId42"/>
    <p:sldId id="315" r:id="rId43"/>
    <p:sldId id="298" r:id="rId44"/>
    <p:sldId id="288" r:id="rId45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  <a:srgbClr val="B31D1D"/>
    <a:srgbClr val="DAB000"/>
    <a:srgbClr val="FFCC66"/>
    <a:srgbClr val="669900"/>
    <a:srgbClr val="99CC00"/>
    <a:srgbClr val="FF66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3" autoAdjust="0"/>
    <p:restoredTop sz="94660"/>
  </p:normalViewPr>
  <p:slideViewPr>
    <p:cSldViewPr>
      <p:cViewPr>
        <p:scale>
          <a:sx n="50" d="100"/>
          <a:sy n="50" d="100"/>
        </p:scale>
        <p:origin x="-1092" y="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20"/>
    </mc:Choice>
    <mc:Fallback>
      <c:style val="20"/>
    </mc:Fallback>
  </mc:AlternateContent>
  <c:chart>
    <c:title>
      <c:tx>
        <c:rich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60" b="1" i="0" u="none" strike="noStrike" kern="1200" baseline="0">
                <a:solidFill>
                  <a:srgbClr val="A50021"/>
                </a:solidFill>
                <a:latin typeface="+mn-lt"/>
                <a:ea typeface="+mn-ea"/>
                <a:cs typeface="+mn-cs"/>
              </a:defRPr>
            </a:pPr>
            <a:r>
              <a:rPr lang="en-US" sz="2400" b="0" i="0" baseline="0" dirty="0" smtClean="0"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Brazilians and Foreigners </a:t>
            </a:r>
            <a:endParaRPr lang="pt-BR" sz="2400" b="0" dirty="0" smtClean="0">
              <a:effectLst/>
              <a:latin typeface="Segoe UI" pitchFamily="34" charset="0"/>
              <a:ea typeface="Segoe UI" pitchFamily="34" charset="0"/>
              <a:cs typeface="Segoe UI" pitchFamily="34" charset="0"/>
            </a:endParaRPr>
          </a:p>
        </c:rich>
      </c:tx>
      <c:layout>
        <c:manualLayout>
          <c:xMode val="edge"/>
          <c:yMode val="edge"/>
          <c:x val="0.14435474726261358"/>
          <c:y val="4.9691643621536913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Plan1!$B$1</c:f>
              <c:strCache>
                <c:ptCount val="1"/>
                <c:pt idx="0">
                  <c:v>Vendas</c:v>
                </c:pt>
              </c:strCache>
            </c:strRef>
          </c:tx>
          <c:cat>
            <c:strRef>
              <c:f>Plan1!$A$2:$A$3</c:f>
              <c:strCache>
                <c:ptCount val="2"/>
                <c:pt idx="0">
                  <c:v>68 Professores brasileiros</c:v>
                </c:pt>
                <c:pt idx="1">
                  <c:v>11 Professores estrangeiros </c:v>
                </c:pt>
              </c:strCache>
            </c:strRef>
          </c:cat>
          <c:val>
            <c:numRef>
              <c:f>Plan1!$B$2:$B$3</c:f>
              <c:numCache>
                <c:formatCode>ge\r\a\l</c:formatCode>
                <c:ptCount val="2"/>
                <c:pt idx="0">
                  <c:v>68</c:v>
                </c:pt>
                <c:pt idx="1">
                  <c:v>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5088470900366768"/>
          <c:y val="0.28266772278831764"/>
          <c:w val="0.33925153509555434"/>
          <c:h val="0.28939727655927733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20"/>
    </mc:Choice>
    <mc:Fallback>
      <c:style val="20"/>
    </mc:Fallback>
  </mc:AlternateContent>
  <c:chart>
    <c:title>
      <c:tx>
        <c:rich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60" b="1" i="0" u="none" strike="noStrike" kern="1200" baseline="0">
                <a:solidFill>
                  <a:srgbClr val="A50021"/>
                </a:solidFill>
                <a:latin typeface="+mn-lt"/>
                <a:ea typeface="+mn-ea"/>
                <a:cs typeface="+mn-cs"/>
              </a:defRPr>
            </a:pPr>
            <a:r>
              <a:rPr lang="en-US" sz="2400" b="0" i="0" baseline="0" dirty="0" smtClean="0"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Brazilians and Foreigners</a:t>
            </a:r>
            <a:endParaRPr lang="pt-BR" sz="2400" b="0" dirty="0" smtClean="0">
              <a:effectLst/>
              <a:latin typeface="Segoe UI" pitchFamily="34" charset="0"/>
              <a:ea typeface="Segoe UI" pitchFamily="34" charset="0"/>
              <a:cs typeface="Segoe UI" pitchFamily="34" charset="0"/>
            </a:endParaRPr>
          </a:p>
        </c:rich>
      </c:tx>
      <c:layout>
        <c:manualLayout>
          <c:xMode val="edge"/>
          <c:yMode val="edge"/>
          <c:x val="0.14435474726261358"/>
          <c:y val="4.9691643621536906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Plan1!$B$1</c:f>
              <c:strCache>
                <c:ptCount val="1"/>
                <c:pt idx="0">
                  <c:v>Vendas</c:v>
                </c:pt>
              </c:strCache>
            </c:strRef>
          </c:tx>
          <c:cat>
            <c:strRef>
              <c:f>Plan1!$A$2:$A$3</c:f>
              <c:strCache>
                <c:ptCount val="2"/>
                <c:pt idx="0">
                  <c:v>775 Estudantes brasileiros - 78,1%</c:v>
                </c:pt>
                <c:pt idx="1">
                  <c:v>204 Estudantes estrangeiros  21,9% </c:v>
                </c:pt>
              </c:strCache>
            </c:strRef>
          </c:cat>
          <c:val>
            <c:numRef>
              <c:f>Plan1!$B$2:$B$3</c:f>
              <c:numCache>
                <c:formatCode>ge\r\a\l</c:formatCode>
                <c:ptCount val="2"/>
                <c:pt idx="0">
                  <c:v>775</c:v>
                </c:pt>
                <c:pt idx="1">
                  <c:v>204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5088470900366768"/>
          <c:y val="0.28266772278831764"/>
          <c:w val="0.33925153509555434"/>
          <c:h val="0.28939727655927733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A86147-E32B-4729-9729-60E426D94E16}" type="datetimeFigureOut">
              <a:rPr lang="pt-BR" smtClean="0"/>
              <a:pPr/>
              <a:t>30/05/2013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C34CE3-BDA2-4299-A8E8-DB30D30E0FE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8836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34CE3-BDA2-4299-A8E8-DB30D30E0FEF}" type="slidenum">
              <a:rPr lang="pt-BR" smtClean="0"/>
              <a:pPr/>
              <a:t>7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98F585-878F-41D0-AEAD-5D9C563B5A39}" type="datetimeFigureOut">
              <a:rPr lang="pt-BR"/>
              <a:pPr>
                <a:defRPr/>
              </a:pPr>
              <a:t>30/05/2013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7A74A3-42D1-4EE0-AD2D-B5FF352077D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0939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8A4C9-0D5E-4645-B04A-711563D2070E}" type="datetimeFigureOut">
              <a:rPr lang="pt-BR"/>
              <a:pPr>
                <a:defRPr/>
              </a:pPr>
              <a:t>30/05/2013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462AB0-79E3-4EA8-B147-D356372C7A1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4994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4113B-8402-48FC-91B5-65B1B0D3F6EE}" type="datetimeFigureOut">
              <a:rPr lang="pt-BR"/>
              <a:pPr>
                <a:defRPr/>
              </a:pPr>
              <a:t>30/05/2013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2018F8-A553-4E88-AF40-9FA9E6C18FC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7130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E7F34-26F4-4D44-83E2-116D8359659E}" type="datetimeFigureOut">
              <a:rPr lang="pt-BR"/>
              <a:pPr>
                <a:defRPr/>
              </a:pPr>
              <a:t>30/05/2013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9CB80D-9C3F-4278-9BB9-2E45834DE90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713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410C19-B561-4408-AA5E-6C2862CF1597}" type="datetimeFigureOut">
              <a:rPr lang="pt-BR"/>
              <a:pPr>
                <a:defRPr/>
              </a:pPr>
              <a:t>30/05/2013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F83562-A100-49A5-A0AD-5023114A53E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453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AABC8-BD69-4E14-A3C9-9208E663AC95}" type="datetimeFigureOut">
              <a:rPr lang="pt-BR"/>
              <a:pPr>
                <a:defRPr/>
              </a:pPr>
              <a:t>30/05/2013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F5FBB8-EC38-4FCF-89DD-8009A3D5475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2145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7184AE-1CAE-4E94-99DC-868B3E4AB868}" type="datetimeFigureOut">
              <a:rPr lang="pt-BR"/>
              <a:pPr>
                <a:defRPr/>
              </a:pPr>
              <a:t>30/05/2013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A5C85-63C2-4DCC-82E8-AD1ACDC6E08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0937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B5BBD5-24EE-4826-AD80-56DE0DFB845A}" type="datetimeFigureOut">
              <a:rPr lang="pt-BR"/>
              <a:pPr>
                <a:defRPr/>
              </a:pPr>
              <a:t>30/05/2013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7A509-C946-4E43-9099-F2B13349A1B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1653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C97F1C-2E7A-4401-B981-98BE8B33CECF}" type="datetimeFigureOut">
              <a:rPr lang="pt-BR"/>
              <a:pPr>
                <a:defRPr/>
              </a:pPr>
              <a:t>30/05/2013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9AB25-317A-4918-9DEF-98E3BEA3420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2016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83B97-7F1F-4443-B571-2F24A66AC2D1}" type="datetimeFigureOut">
              <a:rPr lang="pt-BR"/>
              <a:pPr>
                <a:defRPr/>
              </a:pPr>
              <a:t>30/05/2013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B99AD-C3A2-4AA6-9F87-FFA71BF7ED7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6451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757290-7147-46A1-8B76-9B7EA611FDA4}" type="datetimeFigureOut">
              <a:rPr lang="pt-BR"/>
              <a:pPr>
                <a:defRPr/>
              </a:pPr>
              <a:t>30/05/2013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2B0F93-32F8-4257-A8C8-524A8B72B9E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425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DB9D7D7-B87B-4007-9130-95D3A33ED3EA}" type="datetimeFigureOut">
              <a:rPr lang="pt-BR"/>
              <a:pPr>
                <a:defRPr/>
              </a:pPr>
              <a:t>30/05/2013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38C17ED-3875-4D14-AF2C-D3C6E9C665E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.jpeg"/><Relationship Id="rId7" Type="http://schemas.microsoft.com/office/2007/relationships/hdphoto" Target="../media/hdphoto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10" Type="http://schemas.openxmlformats.org/officeDocument/2006/relationships/image" Target="../media/image6.jpe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/>
          <p:cNvSpPr/>
          <p:nvPr/>
        </p:nvSpPr>
        <p:spPr>
          <a:xfrm>
            <a:off x="0" y="1727200"/>
            <a:ext cx="9139238" cy="2089150"/>
          </a:xfrm>
          <a:prstGeom prst="rect">
            <a:avLst/>
          </a:prstGeom>
          <a:solidFill>
            <a:srgbClr val="DAB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6" name="Retângulo 15"/>
          <p:cNvSpPr/>
          <p:nvPr/>
        </p:nvSpPr>
        <p:spPr>
          <a:xfrm>
            <a:off x="4859338" y="1412776"/>
            <a:ext cx="4033837" cy="3024335"/>
          </a:xfrm>
          <a:prstGeom prst="rect">
            <a:avLst/>
          </a:prstGeom>
          <a:solidFill>
            <a:srgbClr val="A5002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pic>
        <p:nvPicPr>
          <p:cNvPr id="2054" name="Imagem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6259513"/>
            <a:ext cx="2206625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tângulo 16"/>
          <p:cNvSpPr/>
          <p:nvPr/>
        </p:nvSpPr>
        <p:spPr>
          <a:xfrm>
            <a:off x="0" y="1319213"/>
            <a:ext cx="747713" cy="350837"/>
          </a:xfrm>
          <a:prstGeom prst="rect">
            <a:avLst/>
          </a:prstGeom>
          <a:solidFill>
            <a:srgbClr val="A5002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18" name="Retângulo 17"/>
          <p:cNvSpPr/>
          <p:nvPr/>
        </p:nvSpPr>
        <p:spPr>
          <a:xfrm>
            <a:off x="0" y="3887788"/>
            <a:ext cx="2268538" cy="90487"/>
          </a:xfrm>
          <a:prstGeom prst="rect">
            <a:avLst/>
          </a:prstGeom>
          <a:solidFill>
            <a:srgbClr val="A5002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pic>
        <p:nvPicPr>
          <p:cNvPr id="19" name="Imagem 2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47" t="14075" r="17912" b="14075"/>
          <a:stretch>
            <a:fillRect/>
          </a:stretch>
        </p:blipFill>
        <p:spPr bwMode="auto">
          <a:xfrm>
            <a:off x="6945312" y="1541355"/>
            <a:ext cx="1781175" cy="131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24" t="1737" r="24427" b="49471"/>
          <a:stretch/>
        </p:blipFill>
        <p:spPr>
          <a:xfrm>
            <a:off x="5001041" y="1541355"/>
            <a:ext cx="1785717" cy="1312862"/>
          </a:xfrm>
          <a:prstGeom prst="rect">
            <a:avLst/>
          </a:prstGeom>
        </p:spPr>
      </p:pic>
      <p:pic>
        <p:nvPicPr>
          <p:cNvPr id="24" name="Imagem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5141" r="19208" b="50000"/>
          <a:stretch/>
        </p:blipFill>
        <p:spPr bwMode="auto">
          <a:xfrm>
            <a:off x="6945312" y="2924943"/>
            <a:ext cx="1781175" cy="1352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17" t="15286" r="42866" b="50000"/>
          <a:stretch/>
        </p:blipFill>
        <p:spPr>
          <a:xfrm>
            <a:off x="6945313" y="1612082"/>
            <a:ext cx="1659135" cy="122291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0" t="22363" r="69453" b="62112"/>
          <a:stretch/>
        </p:blipFill>
        <p:spPr>
          <a:xfrm>
            <a:off x="5001041" y="2996953"/>
            <a:ext cx="1780219" cy="1314451"/>
          </a:xfrm>
          <a:prstGeom prst="rect">
            <a:avLst/>
          </a:prstGeom>
        </p:spPr>
      </p:pic>
      <p:sp>
        <p:nvSpPr>
          <p:cNvPr id="20" name="Título 1"/>
          <p:cNvSpPr>
            <a:spLocks noGrp="1"/>
          </p:cNvSpPr>
          <p:nvPr>
            <p:ph type="ctrTitle"/>
          </p:nvPr>
        </p:nvSpPr>
        <p:spPr>
          <a:xfrm>
            <a:off x="0" y="1933575"/>
            <a:ext cx="4714876" cy="1801813"/>
          </a:xfrm>
        </p:spPr>
        <p:txBody>
          <a:bodyPr/>
          <a:lstStyle/>
          <a:p>
            <a:pPr eaLnBrk="1" hangingPunct="1"/>
            <a:r>
              <a:rPr lang="pt-BR" sz="2400" dirty="0" smtClean="0">
                <a:solidFill>
                  <a:schemeClr val="bg1"/>
                </a:solidFill>
                <a:latin typeface="Gotham Bold" pitchFamily="50" charset="0"/>
              </a:rPr>
              <a:t> </a:t>
            </a:r>
            <a:r>
              <a:rPr lang="pt-BR" sz="30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The role </a:t>
            </a:r>
            <a:r>
              <a:rPr lang="pt-BR" sz="30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of</a:t>
            </a:r>
            <a:r>
              <a:rPr lang="pt-BR" sz="30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pt-BR" sz="30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the</a:t>
            </a:r>
            <a:r>
              <a:rPr lang="pt-BR" sz="30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pt-BR" sz="30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university</a:t>
            </a:r>
            <a:r>
              <a:rPr lang="pt-BR" sz="30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br>
              <a:rPr lang="pt-BR" sz="30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pt-BR" sz="30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in </a:t>
            </a:r>
            <a:r>
              <a:rPr lang="pt-BR" sz="30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the</a:t>
            </a:r>
            <a:r>
              <a:rPr lang="pt-BR" sz="30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pt-BR" sz="30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transformation</a:t>
            </a:r>
            <a:r>
              <a:rPr lang="pt-BR" sz="30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pt-BR" sz="30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of</a:t>
            </a:r>
            <a:r>
              <a:rPr lang="pt-BR" sz="30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br>
              <a:rPr lang="pt-BR" sz="30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pt-BR" sz="30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a </a:t>
            </a:r>
            <a:r>
              <a:rPr lang="pt-BR" sz="30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territory</a:t>
            </a:r>
            <a:r>
              <a:rPr lang="pt-BR" sz="30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pt-BR" sz="30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of</a:t>
            </a:r>
            <a:r>
              <a:rPr lang="pt-BR" sz="30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pt-BR" sz="30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poverty</a:t>
            </a:r>
            <a:r>
              <a:rPr lang="pt-BR" sz="30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21" name="Título 1"/>
          <p:cNvSpPr txBox="1">
            <a:spLocks/>
          </p:cNvSpPr>
          <p:nvPr/>
        </p:nvSpPr>
        <p:spPr bwMode="auto">
          <a:xfrm>
            <a:off x="251520" y="4653136"/>
            <a:ext cx="6249306" cy="1846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5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4787900" y="404813"/>
            <a:ext cx="4356100" cy="1584325"/>
          </a:xfrm>
          <a:prstGeom prst="rect">
            <a:avLst/>
          </a:prstGeom>
          <a:solidFill>
            <a:srgbClr val="DAB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374650" y="404813"/>
            <a:ext cx="4319588" cy="1584325"/>
          </a:xfrm>
          <a:prstGeom prst="rect">
            <a:avLst/>
          </a:prstGeom>
          <a:solidFill>
            <a:srgbClr val="B31D1D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20485" name="Título 1"/>
          <p:cNvSpPr>
            <a:spLocks noGrp="1"/>
          </p:cNvSpPr>
          <p:nvPr>
            <p:ph type="ctrTitle"/>
          </p:nvPr>
        </p:nvSpPr>
        <p:spPr>
          <a:xfrm>
            <a:off x="4857752" y="857232"/>
            <a:ext cx="4025900" cy="576262"/>
          </a:xfrm>
        </p:spPr>
        <p:txBody>
          <a:bodyPr/>
          <a:lstStyle/>
          <a:p>
            <a:pPr algn="l" eaLnBrk="1" hangingPunct="1"/>
            <a:r>
              <a:rPr lang="pt-BR" sz="32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Students</a:t>
            </a:r>
            <a:endParaRPr lang="pt-BR" sz="3200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20486" name="Imagem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6259513"/>
            <a:ext cx="2206625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tângulo 16"/>
          <p:cNvSpPr/>
          <p:nvPr/>
        </p:nvSpPr>
        <p:spPr>
          <a:xfrm>
            <a:off x="401638" y="66675"/>
            <a:ext cx="269875" cy="288925"/>
          </a:xfrm>
          <a:prstGeom prst="rect">
            <a:avLst/>
          </a:prstGeom>
          <a:solidFill>
            <a:srgbClr val="DAB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baseline="-25000" dirty="0"/>
          </a:p>
        </p:txBody>
      </p:sp>
      <p:sp>
        <p:nvSpPr>
          <p:cNvPr id="18" name="Retângulo 17"/>
          <p:cNvSpPr/>
          <p:nvPr/>
        </p:nvSpPr>
        <p:spPr>
          <a:xfrm>
            <a:off x="38100" y="66675"/>
            <a:ext cx="269875" cy="288925"/>
          </a:xfrm>
          <a:prstGeom prst="rect">
            <a:avLst/>
          </a:prstGeom>
          <a:solidFill>
            <a:srgbClr val="B31D1D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19" name="Retângulo 18"/>
          <p:cNvSpPr/>
          <p:nvPr/>
        </p:nvSpPr>
        <p:spPr>
          <a:xfrm>
            <a:off x="38100" y="404813"/>
            <a:ext cx="269875" cy="287337"/>
          </a:xfrm>
          <a:prstGeom prst="rect">
            <a:avLst/>
          </a:prstGeom>
          <a:solidFill>
            <a:srgbClr val="DAB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0" name="Retângulo 19"/>
          <p:cNvSpPr/>
          <p:nvPr/>
        </p:nvSpPr>
        <p:spPr>
          <a:xfrm>
            <a:off x="38100" y="757238"/>
            <a:ext cx="269875" cy="287337"/>
          </a:xfrm>
          <a:prstGeom prst="rect">
            <a:avLst/>
          </a:prstGeom>
          <a:solidFill>
            <a:srgbClr val="B31D1D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baseline="-25000" dirty="0"/>
          </a:p>
        </p:txBody>
      </p:sp>
      <p:sp>
        <p:nvSpPr>
          <p:cNvPr id="21" name="Retângulo 20"/>
          <p:cNvSpPr/>
          <p:nvPr/>
        </p:nvSpPr>
        <p:spPr>
          <a:xfrm>
            <a:off x="765175" y="66675"/>
            <a:ext cx="269875" cy="288925"/>
          </a:xfrm>
          <a:prstGeom prst="rect">
            <a:avLst/>
          </a:prstGeom>
          <a:solidFill>
            <a:srgbClr val="B31D1D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baseline="-25000" dirty="0"/>
          </a:p>
        </p:txBody>
      </p:sp>
      <p:pic>
        <p:nvPicPr>
          <p:cNvPr id="20492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" t="12898" r="2538" b="38515"/>
          <a:stretch>
            <a:fillRect/>
          </a:stretch>
        </p:blipFill>
        <p:spPr bwMode="auto">
          <a:xfrm>
            <a:off x="449263" y="476250"/>
            <a:ext cx="4189412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Gráfico 1"/>
          <p:cNvGraphicFramePr/>
          <p:nvPr>
            <p:extLst>
              <p:ext uri="{D42A27DB-BD31-4B8C-83A1-F6EECF244321}">
                <p14:modId xmlns:p14="http://schemas.microsoft.com/office/powerpoint/2010/main" val="3392484583"/>
              </p:ext>
            </p:extLst>
          </p:nvPr>
        </p:nvGraphicFramePr>
        <p:xfrm>
          <a:off x="1187624" y="2179166"/>
          <a:ext cx="6437710" cy="43454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5487212" y="4653136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A50021"/>
                </a:solidFill>
                <a:latin typeface="+mj-lt"/>
              </a:rPr>
              <a:t>Total - 979</a:t>
            </a:r>
            <a:endParaRPr lang="pt-BR" sz="2400" b="1" dirty="0">
              <a:solidFill>
                <a:srgbClr val="A50021"/>
              </a:solidFill>
              <a:latin typeface="+mj-lt"/>
            </a:endParaRPr>
          </a:p>
        </p:txBody>
      </p:sp>
      <p:pic>
        <p:nvPicPr>
          <p:cNvPr id="15" name="Imagem 14" descr="Slide9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2201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4787900" y="404813"/>
            <a:ext cx="4356100" cy="1584325"/>
          </a:xfrm>
          <a:prstGeom prst="rect">
            <a:avLst/>
          </a:prstGeom>
          <a:solidFill>
            <a:srgbClr val="DAB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374650" y="404813"/>
            <a:ext cx="4319588" cy="1584325"/>
          </a:xfrm>
          <a:prstGeom prst="rect">
            <a:avLst/>
          </a:prstGeom>
          <a:solidFill>
            <a:srgbClr val="B31D1D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pic>
        <p:nvPicPr>
          <p:cNvPr id="20486" name="Imagem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6259513"/>
            <a:ext cx="2206625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tângulo 16"/>
          <p:cNvSpPr/>
          <p:nvPr/>
        </p:nvSpPr>
        <p:spPr>
          <a:xfrm>
            <a:off x="401638" y="66675"/>
            <a:ext cx="269875" cy="288925"/>
          </a:xfrm>
          <a:prstGeom prst="rect">
            <a:avLst/>
          </a:prstGeom>
          <a:solidFill>
            <a:srgbClr val="DAB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baseline="-25000" dirty="0"/>
          </a:p>
        </p:txBody>
      </p:sp>
      <p:sp>
        <p:nvSpPr>
          <p:cNvPr id="18" name="Retângulo 17"/>
          <p:cNvSpPr/>
          <p:nvPr/>
        </p:nvSpPr>
        <p:spPr>
          <a:xfrm>
            <a:off x="38100" y="66675"/>
            <a:ext cx="269875" cy="288925"/>
          </a:xfrm>
          <a:prstGeom prst="rect">
            <a:avLst/>
          </a:prstGeom>
          <a:solidFill>
            <a:srgbClr val="B31D1D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19" name="Retângulo 18"/>
          <p:cNvSpPr/>
          <p:nvPr/>
        </p:nvSpPr>
        <p:spPr>
          <a:xfrm>
            <a:off x="38100" y="404813"/>
            <a:ext cx="269875" cy="287337"/>
          </a:xfrm>
          <a:prstGeom prst="rect">
            <a:avLst/>
          </a:prstGeom>
          <a:solidFill>
            <a:srgbClr val="DAB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0" name="Retângulo 19"/>
          <p:cNvSpPr/>
          <p:nvPr/>
        </p:nvSpPr>
        <p:spPr>
          <a:xfrm>
            <a:off x="38100" y="757238"/>
            <a:ext cx="269875" cy="287337"/>
          </a:xfrm>
          <a:prstGeom prst="rect">
            <a:avLst/>
          </a:prstGeom>
          <a:solidFill>
            <a:srgbClr val="B31D1D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baseline="-25000" dirty="0"/>
          </a:p>
        </p:txBody>
      </p:sp>
      <p:sp>
        <p:nvSpPr>
          <p:cNvPr id="21" name="Retângulo 20"/>
          <p:cNvSpPr/>
          <p:nvPr/>
        </p:nvSpPr>
        <p:spPr>
          <a:xfrm>
            <a:off x="765175" y="66675"/>
            <a:ext cx="269875" cy="288925"/>
          </a:xfrm>
          <a:prstGeom prst="rect">
            <a:avLst/>
          </a:prstGeom>
          <a:solidFill>
            <a:srgbClr val="B31D1D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baseline="-25000" dirty="0"/>
          </a:p>
        </p:txBody>
      </p:sp>
      <p:sp>
        <p:nvSpPr>
          <p:cNvPr id="16" name="Subtítulo 1"/>
          <p:cNvSpPr txBox="1">
            <a:spLocks/>
          </p:cNvSpPr>
          <p:nvPr/>
        </p:nvSpPr>
        <p:spPr bwMode="auto">
          <a:xfrm>
            <a:off x="285720" y="2420888"/>
            <a:ext cx="8174712" cy="3456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Education Observatory in the </a:t>
            </a:r>
            <a:r>
              <a:rPr lang="en-US" sz="2400" dirty="0" err="1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Baturité</a:t>
            </a:r>
            <a:r>
              <a:rPr lang="en-US" sz="2400" dirty="0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Massif</a:t>
            </a:r>
          </a:p>
          <a:p>
            <a:pPr marL="285750" indent="-285750" algn="just">
              <a:buFont typeface="Arial" pitchFamily="34" charset="0"/>
              <a:buChar char="•"/>
              <a:defRPr/>
            </a:pPr>
            <a:endParaRPr lang="en-US" sz="2400" dirty="0" smtClean="0">
              <a:solidFill>
                <a:schemeClr val="tx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285750" indent="-285750" algn="just"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Quantitative/Qualitative Study: action research project on educational and school management practices</a:t>
            </a:r>
          </a:p>
          <a:p>
            <a:pPr marL="285750" indent="-285750" algn="just">
              <a:buFont typeface="Arial" pitchFamily="34" charset="0"/>
              <a:buChar char="•"/>
              <a:defRPr/>
            </a:pPr>
            <a:endParaRPr lang="en-US" sz="2400" dirty="0" smtClean="0">
              <a:solidFill>
                <a:schemeClr val="tx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285750" indent="-285750" algn="just"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Sample: 15 municipalities </a:t>
            </a:r>
            <a:r>
              <a:rPr lang="en-US" sz="2400" dirty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/</a:t>
            </a:r>
            <a:r>
              <a:rPr lang="en-US" sz="2400" dirty="0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30 schools</a:t>
            </a:r>
          </a:p>
          <a:p>
            <a:pPr marL="285750" indent="-285750" algn="just">
              <a:buFont typeface="Arial" pitchFamily="34" charset="0"/>
              <a:buChar char="•"/>
              <a:defRPr/>
            </a:pPr>
            <a:endParaRPr lang="en-US" sz="2400" dirty="0" smtClean="0">
              <a:solidFill>
                <a:schemeClr val="tx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285750" indent="-285750" algn="just"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Training process for educational / school managers </a:t>
            </a:r>
          </a:p>
          <a:p>
            <a:pPr marL="285750" indent="-285750" algn="just">
              <a:buFont typeface="Arial" pitchFamily="34" charset="0"/>
              <a:buChar char="•"/>
              <a:defRPr/>
            </a:pPr>
            <a:endParaRPr lang="pt-BR" sz="2400" dirty="0" smtClean="0">
              <a:solidFill>
                <a:schemeClr val="bg2">
                  <a:lumMod val="25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3" name="Título 1"/>
          <p:cNvSpPr>
            <a:spLocks noGrp="1"/>
          </p:cNvSpPr>
          <p:nvPr>
            <p:ph type="ctrTitle"/>
          </p:nvPr>
        </p:nvSpPr>
        <p:spPr>
          <a:xfrm>
            <a:off x="4938588" y="1071546"/>
            <a:ext cx="4025900" cy="714380"/>
          </a:xfrm>
        </p:spPr>
        <p:txBody>
          <a:bodyPr/>
          <a:lstStyle/>
          <a:p>
            <a:pPr algn="l" eaLnBrk="1" hangingPunct="1"/>
            <a:r>
              <a:rPr lang="pt-BR" sz="32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A </a:t>
            </a:r>
            <a:r>
              <a:rPr lang="pt-BR" sz="32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good</a:t>
            </a:r>
            <a:r>
              <a:rPr lang="pt-BR" sz="32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pt-BR" sz="32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practice</a:t>
            </a:r>
            <a:endParaRPr lang="pt-BR" sz="3200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4" name="Imagem 13" descr="Saladeaula_Aratuba_AltoIDEB_4,9_7.jpg"/>
          <p:cNvPicPr>
            <a:picLocks noChangeAspect="1"/>
          </p:cNvPicPr>
          <p:nvPr/>
        </p:nvPicPr>
        <p:blipFill>
          <a:blip r:embed="rId3" cstate="print"/>
          <a:srcRect t="42709" b="10416"/>
          <a:stretch>
            <a:fillRect/>
          </a:stretch>
        </p:blipFill>
        <p:spPr>
          <a:xfrm>
            <a:off x="500034" y="505067"/>
            <a:ext cx="4049706" cy="142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5730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4787900" y="404813"/>
            <a:ext cx="4356100" cy="881047"/>
          </a:xfrm>
          <a:prstGeom prst="rect">
            <a:avLst/>
          </a:prstGeom>
          <a:solidFill>
            <a:srgbClr val="DAB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374650" y="404813"/>
            <a:ext cx="4319588" cy="881047"/>
          </a:xfrm>
          <a:prstGeom prst="rect">
            <a:avLst/>
          </a:prstGeom>
          <a:solidFill>
            <a:srgbClr val="B31D1D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pic>
        <p:nvPicPr>
          <p:cNvPr id="20486" name="Imagem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6259513"/>
            <a:ext cx="2206625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tângulo 16"/>
          <p:cNvSpPr/>
          <p:nvPr/>
        </p:nvSpPr>
        <p:spPr>
          <a:xfrm>
            <a:off x="401638" y="66675"/>
            <a:ext cx="269875" cy="288925"/>
          </a:xfrm>
          <a:prstGeom prst="rect">
            <a:avLst/>
          </a:prstGeom>
          <a:solidFill>
            <a:srgbClr val="DAB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baseline="-25000" dirty="0"/>
          </a:p>
        </p:txBody>
      </p:sp>
      <p:sp>
        <p:nvSpPr>
          <p:cNvPr id="18" name="Retângulo 17"/>
          <p:cNvSpPr/>
          <p:nvPr/>
        </p:nvSpPr>
        <p:spPr>
          <a:xfrm>
            <a:off x="38100" y="66675"/>
            <a:ext cx="269875" cy="288925"/>
          </a:xfrm>
          <a:prstGeom prst="rect">
            <a:avLst/>
          </a:prstGeom>
          <a:solidFill>
            <a:srgbClr val="B31D1D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19" name="Retângulo 18"/>
          <p:cNvSpPr/>
          <p:nvPr/>
        </p:nvSpPr>
        <p:spPr>
          <a:xfrm>
            <a:off x="38100" y="404813"/>
            <a:ext cx="269875" cy="287337"/>
          </a:xfrm>
          <a:prstGeom prst="rect">
            <a:avLst/>
          </a:prstGeom>
          <a:solidFill>
            <a:srgbClr val="DAB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0" name="Retângulo 19"/>
          <p:cNvSpPr/>
          <p:nvPr/>
        </p:nvSpPr>
        <p:spPr>
          <a:xfrm>
            <a:off x="38100" y="757238"/>
            <a:ext cx="269875" cy="287337"/>
          </a:xfrm>
          <a:prstGeom prst="rect">
            <a:avLst/>
          </a:prstGeom>
          <a:solidFill>
            <a:srgbClr val="B31D1D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baseline="-25000" dirty="0"/>
          </a:p>
        </p:txBody>
      </p:sp>
      <p:sp>
        <p:nvSpPr>
          <p:cNvPr id="21" name="Retângulo 20"/>
          <p:cNvSpPr/>
          <p:nvPr/>
        </p:nvSpPr>
        <p:spPr>
          <a:xfrm>
            <a:off x="765175" y="66675"/>
            <a:ext cx="269875" cy="288925"/>
          </a:xfrm>
          <a:prstGeom prst="rect">
            <a:avLst/>
          </a:prstGeom>
          <a:solidFill>
            <a:srgbClr val="B31D1D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baseline="-25000" dirty="0"/>
          </a:p>
        </p:txBody>
      </p:sp>
      <p:sp>
        <p:nvSpPr>
          <p:cNvPr id="16" name="Subtítulo 1"/>
          <p:cNvSpPr txBox="1">
            <a:spLocks/>
          </p:cNvSpPr>
          <p:nvPr/>
        </p:nvSpPr>
        <p:spPr bwMode="auto">
          <a:xfrm>
            <a:off x="500034" y="2143116"/>
            <a:ext cx="8049393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chemeClr val="tx1"/>
                </a:solidFill>
              </a:rPr>
              <a:t>Over 90% of municipal income originates from federal and state </a:t>
            </a:r>
            <a:r>
              <a:rPr lang="en-US" sz="2800" dirty="0" smtClean="0">
                <a:solidFill>
                  <a:schemeClr val="tx1"/>
                </a:solidFill>
              </a:rPr>
              <a:t>transfers</a:t>
            </a:r>
          </a:p>
          <a:p>
            <a:pPr marL="285750" indent="-285750" algn="just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chemeClr val="tx1"/>
                </a:solidFill>
              </a:rPr>
              <a:t>91</a:t>
            </a:r>
            <a:r>
              <a:rPr lang="en-US" sz="2800" dirty="0">
                <a:solidFill>
                  <a:schemeClr val="tx1"/>
                </a:solidFill>
              </a:rPr>
              <a:t>% of the population benefits from resources of a direct transfer of income </a:t>
            </a:r>
            <a:r>
              <a:rPr lang="en-US" sz="2800" dirty="0" smtClean="0">
                <a:solidFill>
                  <a:schemeClr val="tx1"/>
                </a:solidFill>
              </a:rPr>
              <a:t>program</a:t>
            </a:r>
          </a:p>
          <a:p>
            <a:pPr marL="285750" indent="-285750" algn="just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chemeClr val="tx1"/>
                </a:solidFill>
              </a:rPr>
              <a:t>Students indicators </a:t>
            </a:r>
            <a:r>
              <a:rPr lang="en-US" sz="2800" dirty="0">
                <a:solidFill>
                  <a:schemeClr val="tx1"/>
                </a:solidFill>
              </a:rPr>
              <a:t>of performance </a:t>
            </a:r>
            <a:r>
              <a:rPr lang="en-US" sz="2800" dirty="0" smtClean="0">
                <a:solidFill>
                  <a:schemeClr val="tx1"/>
                </a:solidFill>
              </a:rPr>
              <a:t>below </a:t>
            </a:r>
            <a:r>
              <a:rPr lang="en-US" sz="2800" dirty="0">
                <a:solidFill>
                  <a:schemeClr val="tx1"/>
                </a:solidFill>
              </a:rPr>
              <a:t>the media of the </a:t>
            </a:r>
            <a:r>
              <a:rPr lang="en-US" sz="2800" dirty="0" smtClean="0">
                <a:solidFill>
                  <a:schemeClr val="tx1"/>
                </a:solidFill>
              </a:rPr>
              <a:t>state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3" name="Título 1"/>
          <p:cNvSpPr>
            <a:spLocks noGrp="1"/>
          </p:cNvSpPr>
          <p:nvPr>
            <p:ph type="ctrTitle"/>
          </p:nvPr>
        </p:nvSpPr>
        <p:spPr>
          <a:xfrm>
            <a:off x="4857752" y="500042"/>
            <a:ext cx="4025900" cy="727546"/>
          </a:xfrm>
        </p:spPr>
        <p:txBody>
          <a:bodyPr/>
          <a:lstStyle/>
          <a:p>
            <a:pPr algn="l" eaLnBrk="1" hangingPunct="1"/>
            <a:r>
              <a:rPr lang="pt-BR" sz="32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A </a:t>
            </a:r>
            <a:r>
              <a:rPr lang="pt-BR" sz="32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context</a:t>
            </a:r>
            <a:r>
              <a:rPr lang="pt-BR" sz="32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pt-BR" sz="32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of</a:t>
            </a:r>
            <a:r>
              <a:rPr lang="pt-BR" sz="32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pt-BR" sz="32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poverty</a:t>
            </a:r>
            <a:endParaRPr lang="pt-BR" sz="3200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5730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Estrutura_Aracoiaba_BaixoIDEB_2,5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Estrutura_Caridade_AltoIDEB_4,1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Estrutura_Guaramiranga_JulioHolanda_4,5_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Estrutura_Mulungu_AltoIDEB_3,8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4787900" y="404813"/>
            <a:ext cx="4356100" cy="1023923"/>
          </a:xfrm>
          <a:prstGeom prst="rect">
            <a:avLst/>
          </a:prstGeom>
          <a:solidFill>
            <a:srgbClr val="DAB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374650" y="404813"/>
            <a:ext cx="4319588" cy="1023923"/>
          </a:xfrm>
          <a:prstGeom prst="rect">
            <a:avLst/>
          </a:prstGeom>
          <a:solidFill>
            <a:srgbClr val="B31D1D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pic>
        <p:nvPicPr>
          <p:cNvPr id="20486" name="Imagem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6259513"/>
            <a:ext cx="2206625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tângulo 16"/>
          <p:cNvSpPr/>
          <p:nvPr/>
        </p:nvSpPr>
        <p:spPr>
          <a:xfrm>
            <a:off x="401638" y="66675"/>
            <a:ext cx="269875" cy="288925"/>
          </a:xfrm>
          <a:prstGeom prst="rect">
            <a:avLst/>
          </a:prstGeom>
          <a:solidFill>
            <a:srgbClr val="DAB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baseline="-25000" dirty="0"/>
          </a:p>
        </p:txBody>
      </p:sp>
      <p:sp>
        <p:nvSpPr>
          <p:cNvPr id="18" name="Retângulo 17"/>
          <p:cNvSpPr/>
          <p:nvPr/>
        </p:nvSpPr>
        <p:spPr>
          <a:xfrm>
            <a:off x="38100" y="66675"/>
            <a:ext cx="269875" cy="288925"/>
          </a:xfrm>
          <a:prstGeom prst="rect">
            <a:avLst/>
          </a:prstGeom>
          <a:solidFill>
            <a:srgbClr val="B31D1D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19" name="Retângulo 18"/>
          <p:cNvSpPr/>
          <p:nvPr/>
        </p:nvSpPr>
        <p:spPr>
          <a:xfrm>
            <a:off x="38100" y="404813"/>
            <a:ext cx="269875" cy="287337"/>
          </a:xfrm>
          <a:prstGeom prst="rect">
            <a:avLst/>
          </a:prstGeom>
          <a:solidFill>
            <a:srgbClr val="DAB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0" name="Retângulo 19"/>
          <p:cNvSpPr/>
          <p:nvPr/>
        </p:nvSpPr>
        <p:spPr>
          <a:xfrm>
            <a:off x="38100" y="757238"/>
            <a:ext cx="269875" cy="287337"/>
          </a:xfrm>
          <a:prstGeom prst="rect">
            <a:avLst/>
          </a:prstGeom>
          <a:solidFill>
            <a:srgbClr val="B31D1D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baseline="-25000" dirty="0"/>
          </a:p>
        </p:txBody>
      </p:sp>
      <p:sp>
        <p:nvSpPr>
          <p:cNvPr id="21" name="Retângulo 20"/>
          <p:cNvSpPr/>
          <p:nvPr/>
        </p:nvSpPr>
        <p:spPr>
          <a:xfrm>
            <a:off x="765175" y="66675"/>
            <a:ext cx="269875" cy="288925"/>
          </a:xfrm>
          <a:prstGeom prst="rect">
            <a:avLst/>
          </a:prstGeom>
          <a:solidFill>
            <a:srgbClr val="B31D1D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baseline="-25000" dirty="0"/>
          </a:p>
        </p:txBody>
      </p:sp>
      <p:sp>
        <p:nvSpPr>
          <p:cNvPr id="16" name="Subtítulo 1"/>
          <p:cNvSpPr txBox="1">
            <a:spLocks/>
          </p:cNvSpPr>
          <p:nvPr/>
        </p:nvSpPr>
        <p:spPr bwMode="auto">
          <a:xfrm>
            <a:off x="627062" y="3357562"/>
            <a:ext cx="8049393" cy="266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4200" dirty="0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Generally poor infrastructure  </a:t>
            </a:r>
          </a:p>
        </p:txBody>
      </p:sp>
      <p:sp>
        <p:nvSpPr>
          <p:cNvPr id="23" name="Título 1"/>
          <p:cNvSpPr>
            <a:spLocks noGrp="1"/>
          </p:cNvSpPr>
          <p:nvPr>
            <p:ph type="ctrTitle"/>
          </p:nvPr>
        </p:nvSpPr>
        <p:spPr>
          <a:xfrm>
            <a:off x="4857752" y="571480"/>
            <a:ext cx="4025900" cy="727546"/>
          </a:xfrm>
        </p:spPr>
        <p:txBody>
          <a:bodyPr/>
          <a:lstStyle/>
          <a:p>
            <a:pPr algn="l" eaLnBrk="1" hangingPunct="1"/>
            <a:r>
              <a:rPr lang="pt-BR" sz="32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Schools</a:t>
            </a:r>
            <a:endParaRPr lang="pt-BR" sz="3200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693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Saladeaula_Itapiuna_AltoIDEB_3,8_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Saladeaula_Ocara_BaixoIDEB_3,1_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4787900" y="404813"/>
            <a:ext cx="4356100" cy="881047"/>
          </a:xfrm>
          <a:prstGeom prst="rect">
            <a:avLst/>
          </a:prstGeom>
          <a:solidFill>
            <a:srgbClr val="DAB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374650" y="404812"/>
            <a:ext cx="4053334" cy="881047"/>
          </a:xfrm>
          <a:prstGeom prst="rect">
            <a:avLst/>
          </a:prstGeom>
          <a:solidFill>
            <a:srgbClr val="B31D1D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dirty="0" smtClean="0"/>
              <a:t>  </a:t>
            </a:r>
            <a:endParaRPr lang="pt-BR" sz="3200" b="1" dirty="0">
              <a:solidFill>
                <a:schemeClr val="tx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20486" name="Imagem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6259513"/>
            <a:ext cx="2206625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tângulo 16"/>
          <p:cNvSpPr/>
          <p:nvPr/>
        </p:nvSpPr>
        <p:spPr>
          <a:xfrm>
            <a:off x="401638" y="66675"/>
            <a:ext cx="269875" cy="288925"/>
          </a:xfrm>
          <a:prstGeom prst="rect">
            <a:avLst/>
          </a:prstGeom>
          <a:solidFill>
            <a:srgbClr val="DAB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baseline="-25000" dirty="0"/>
          </a:p>
        </p:txBody>
      </p:sp>
      <p:sp>
        <p:nvSpPr>
          <p:cNvPr id="18" name="Retângulo 17"/>
          <p:cNvSpPr/>
          <p:nvPr/>
        </p:nvSpPr>
        <p:spPr>
          <a:xfrm>
            <a:off x="38100" y="66675"/>
            <a:ext cx="269875" cy="288925"/>
          </a:xfrm>
          <a:prstGeom prst="rect">
            <a:avLst/>
          </a:prstGeom>
          <a:solidFill>
            <a:srgbClr val="B31D1D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19" name="Retângulo 18"/>
          <p:cNvSpPr/>
          <p:nvPr/>
        </p:nvSpPr>
        <p:spPr>
          <a:xfrm>
            <a:off x="38100" y="404813"/>
            <a:ext cx="269875" cy="287337"/>
          </a:xfrm>
          <a:prstGeom prst="rect">
            <a:avLst/>
          </a:prstGeom>
          <a:solidFill>
            <a:srgbClr val="DAB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0" name="Retângulo 19"/>
          <p:cNvSpPr/>
          <p:nvPr/>
        </p:nvSpPr>
        <p:spPr>
          <a:xfrm>
            <a:off x="38100" y="757238"/>
            <a:ext cx="269875" cy="287337"/>
          </a:xfrm>
          <a:prstGeom prst="rect">
            <a:avLst/>
          </a:prstGeom>
          <a:solidFill>
            <a:srgbClr val="B31D1D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baseline="-25000" dirty="0"/>
          </a:p>
        </p:txBody>
      </p:sp>
      <p:sp>
        <p:nvSpPr>
          <p:cNvPr id="21" name="Retângulo 20"/>
          <p:cNvSpPr/>
          <p:nvPr/>
        </p:nvSpPr>
        <p:spPr>
          <a:xfrm>
            <a:off x="765175" y="66675"/>
            <a:ext cx="269875" cy="288925"/>
          </a:xfrm>
          <a:prstGeom prst="rect">
            <a:avLst/>
          </a:prstGeom>
          <a:solidFill>
            <a:srgbClr val="B31D1D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baseline="-25000" dirty="0"/>
          </a:p>
        </p:txBody>
      </p:sp>
      <p:sp>
        <p:nvSpPr>
          <p:cNvPr id="16" name="Subtítulo 1"/>
          <p:cNvSpPr txBox="1">
            <a:spLocks/>
          </p:cNvSpPr>
          <p:nvPr/>
        </p:nvSpPr>
        <p:spPr bwMode="auto">
          <a:xfrm>
            <a:off x="374650" y="1628799"/>
            <a:ext cx="4053334" cy="4871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pt-BR" sz="2400" dirty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Ana Paula </a:t>
            </a:r>
            <a:r>
              <a:rPr lang="pt-BR" sz="2400" dirty="0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Cardoso </a:t>
            </a:r>
          </a:p>
          <a:p>
            <a:pPr algn="just" eaLnBrk="1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pt-BR" sz="2400" dirty="0" err="1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Antonio</a:t>
            </a:r>
            <a:r>
              <a:rPr lang="pt-BR" sz="2400" dirty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pt-BR" sz="2400" dirty="0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Nilson Moreira Eloísa </a:t>
            </a:r>
            <a:r>
              <a:rPr lang="pt-BR" sz="2400" dirty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Maia </a:t>
            </a:r>
            <a:r>
              <a:rPr lang="pt-BR" sz="2400" dirty="0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Vidal  </a:t>
            </a:r>
          </a:p>
          <a:p>
            <a:pPr algn="just" eaLnBrk="1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pt-BR" sz="2400" dirty="0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Fátima Portela </a:t>
            </a:r>
          </a:p>
          <a:p>
            <a:pPr algn="just" eaLnBrk="1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400" dirty="0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Jacques </a:t>
            </a:r>
            <a:r>
              <a:rPr lang="en-US" sz="2400" dirty="0" err="1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Therrien</a:t>
            </a:r>
            <a:r>
              <a:rPr lang="en-US" sz="2400" dirty="0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  </a:t>
            </a:r>
          </a:p>
          <a:p>
            <a:pPr algn="just" eaLnBrk="1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pt-BR" sz="2400" dirty="0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Larissa </a:t>
            </a:r>
            <a:r>
              <a:rPr lang="pt-BR" sz="2400" dirty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Martins </a:t>
            </a:r>
            <a:r>
              <a:rPr lang="pt-BR" sz="2400" dirty="0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Dantas </a:t>
            </a:r>
          </a:p>
          <a:p>
            <a:pPr algn="just" eaLnBrk="1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pt-BR" sz="2400" dirty="0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Paulo Speller</a:t>
            </a:r>
          </a:p>
          <a:p>
            <a:pPr algn="just" eaLnBrk="1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pt-BR" sz="2400" dirty="0" err="1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Rosalina</a:t>
            </a:r>
            <a:r>
              <a:rPr lang="pt-BR" sz="2400" dirty="0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Moraes</a:t>
            </a:r>
          </a:p>
          <a:p>
            <a:pPr algn="just" eaLnBrk="1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pt-BR" sz="2400" dirty="0" err="1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Samia</a:t>
            </a:r>
            <a:r>
              <a:rPr lang="pt-BR" sz="2400" dirty="0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Maluf</a:t>
            </a:r>
          </a:p>
          <a:p>
            <a:pPr algn="just" eaLnBrk="1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pt-BR" sz="2400" dirty="0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Stela </a:t>
            </a:r>
            <a:r>
              <a:rPr lang="pt-BR" sz="2400" dirty="0" err="1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Meneghel</a:t>
            </a:r>
            <a:endParaRPr lang="pt-BR" sz="2400" dirty="0" smtClean="0">
              <a:solidFill>
                <a:schemeClr val="tx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algn="just" eaLnBrk="1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pt-BR" sz="2400" b="1" dirty="0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Sofia </a:t>
            </a:r>
            <a:r>
              <a:rPr lang="pt-BR" sz="2400" b="1" dirty="0" err="1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Lerche</a:t>
            </a:r>
            <a:r>
              <a:rPr lang="pt-BR" sz="2400" b="1" dirty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Vieira (</a:t>
            </a:r>
            <a:r>
              <a:rPr lang="pt-BR" sz="2400" b="1" dirty="0" err="1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coord</a:t>
            </a:r>
            <a:r>
              <a:rPr lang="pt-BR" sz="2400" dirty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)</a:t>
            </a:r>
            <a:endParaRPr lang="pt-BR" sz="2400" dirty="0" smtClean="0">
              <a:solidFill>
                <a:schemeClr val="tx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algn="just" eaLnBrk="1" hangingPunct="1">
              <a:defRPr/>
            </a:pPr>
            <a:endParaRPr lang="pt-BR" sz="2400" dirty="0">
              <a:solidFill>
                <a:schemeClr val="tx1"/>
              </a:solidFill>
            </a:endParaRPr>
          </a:p>
        </p:txBody>
      </p:sp>
      <p:sp>
        <p:nvSpPr>
          <p:cNvPr id="23" name="Título 1"/>
          <p:cNvSpPr>
            <a:spLocks noGrp="1"/>
          </p:cNvSpPr>
          <p:nvPr>
            <p:ph type="ctrTitle"/>
          </p:nvPr>
        </p:nvSpPr>
        <p:spPr>
          <a:xfrm>
            <a:off x="5649840" y="500042"/>
            <a:ext cx="2378544" cy="727546"/>
          </a:xfrm>
        </p:spPr>
        <p:txBody>
          <a:bodyPr/>
          <a:lstStyle/>
          <a:p>
            <a:pPr algn="l" eaLnBrk="1" hangingPunct="1"/>
            <a:r>
              <a:rPr lang="pt-BR" sz="32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STUDENTS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5647487" y="1668284"/>
            <a:ext cx="3426579" cy="35855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 eaLnBrk="1" fontAlgn="auto" hangingPunct="1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Arial" charset="0"/>
              <a:buNone/>
              <a:defRPr/>
            </a:pPr>
            <a:r>
              <a:rPr lang="pt-BR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Alana Dutra</a:t>
            </a:r>
          </a:p>
          <a:p>
            <a:pPr marL="0" indent="0" eaLnBrk="1" fontAlgn="auto" hangingPunct="1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Arial" charset="0"/>
              <a:buNone/>
              <a:defRPr/>
            </a:pPr>
            <a:r>
              <a:rPr lang="pt-BR" sz="2400" dirty="0" err="1">
                <a:latin typeface="Segoe UI" pitchFamily="34" charset="0"/>
                <a:ea typeface="Segoe UI" pitchFamily="34" charset="0"/>
                <a:cs typeface="Segoe UI" pitchFamily="34" charset="0"/>
              </a:rPr>
              <a:t>Steffany</a:t>
            </a:r>
            <a:r>
              <a:rPr lang="pt-BR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 Barros</a:t>
            </a:r>
          </a:p>
          <a:p>
            <a:pPr marL="0" indent="0" eaLnBrk="1" fontAlgn="auto" hangingPunct="1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Arial" charset="0"/>
              <a:buNone/>
              <a:defRPr/>
            </a:pPr>
            <a:r>
              <a:rPr lang="pt-BR" sz="2400" dirty="0" err="1">
                <a:latin typeface="Segoe UI" pitchFamily="34" charset="0"/>
                <a:ea typeface="Segoe UI" pitchFamily="34" charset="0"/>
                <a:cs typeface="Segoe UI" pitchFamily="34" charset="0"/>
              </a:rPr>
              <a:t>Willana</a:t>
            </a:r>
            <a:r>
              <a:rPr lang="pt-BR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pt-BR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Nogueira</a:t>
            </a:r>
          </a:p>
          <a:p>
            <a:pPr marL="0" indent="0" eaLnBrk="1" fontAlgn="auto" hangingPunct="1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Arial" charset="0"/>
              <a:buNone/>
              <a:defRPr/>
            </a:pPr>
            <a:r>
              <a:rPr lang="pt-BR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Karine </a:t>
            </a:r>
            <a:r>
              <a:rPr lang="pt-BR" sz="2400" dirty="0" err="1">
                <a:latin typeface="Segoe UI" pitchFamily="34" charset="0"/>
                <a:ea typeface="Segoe UI" pitchFamily="34" charset="0"/>
                <a:cs typeface="Segoe UI" pitchFamily="34" charset="0"/>
              </a:rPr>
              <a:t>Fahel</a:t>
            </a:r>
            <a:r>
              <a:rPr lang="pt-BR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 Evangelista</a:t>
            </a:r>
          </a:p>
          <a:p>
            <a:pPr marL="0" indent="0" eaLnBrk="1" fontAlgn="auto" hangingPunct="1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Arial" charset="0"/>
              <a:buNone/>
              <a:defRPr/>
            </a:pPr>
            <a:r>
              <a:rPr lang="pt-BR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Priscila </a:t>
            </a:r>
            <a:r>
              <a:rPr lang="pt-BR" sz="2400" dirty="0" err="1">
                <a:latin typeface="Segoe UI" pitchFamily="34" charset="0"/>
                <a:ea typeface="Segoe UI" pitchFamily="34" charset="0"/>
                <a:cs typeface="Segoe UI" pitchFamily="34" charset="0"/>
              </a:rPr>
              <a:t>Marize</a:t>
            </a:r>
            <a:r>
              <a:rPr lang="pt-BR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 Amorim</a:t>
            </a:r>
          </a:p>
          <a:p>
            <a:pPr marL="0" indent="0" eaLnBrk="1" fontAlgn="auto" hangingPunct="1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Arial" charset="0"/>
              <a:buNone/>
              <a:defRPr/>
            </a:pPr>
            <a:r>
              <a:rPr lang="pt-BR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Eveline Ferreira </a:t>
            </a:r>
          </a:p>
          <a:p>
            <a:pPr marL="0" indent="0" eaLnBrk="1" fontAlgn="auto" hangingPunct="1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Arial" charset="0"/>
              <a:buNone/>
              <a:defRPr/>
            </a:pPr>
            <a:r>
              <a:rPr lang="pt-BR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Cláudia Melo </a:t>
            </a:r>
          </a:p>
          <a:p>
            <a:pPr marL="0" indent="0" eaLnBrk="1" fontAlgn="auto" hangingPunct="1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Arial" charset="0"/>
              <a:buNone/>
              <a:defRPr/>
            </a:pPr>
            <a:r>
              <a:rPr lang="pt-BR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Osmar Vasconcelos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539552" y="601524"/>
            <a:ext cx="27889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RESEARCHERS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3155778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Estrutura_Capistrano_BaixoIDEB_2,8_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Cantina_Baturité_BaixoIDEB_2,5_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Cantina_Itapiuna_AltoIDEB_3,8_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Estrutura_Guaramiranga_JulioHolanda_4,5_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57356" y="0"/>
            <a:ext cx="5143500" cy="68580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4787900" y="404813"/>
            <a:ext cx="4356100" cy="1023923"/>
          </a:xfrm>
          <a:prstGeom prst="rect">
            <a:avLst/>
          </a:prstGeom>
          <a:solidFill>
            <a:srgbClr val="DAB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374650" y="404813"/>
            <a:ext cx="4319588" cy="1023923"/>
          </a:xfrm>
          <a:prstGeom prst="rect">
            <a:avLst/>
          </a:prstGeom>
          <a:solidFill>
            <a:srgbClr val="B31D1D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pic>
        <p:nvPicPr>
          <p:cNvPr id="20486" name="Imagem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6259513"/>
            <a:ext cx="2206625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tângulo 16"/>
          <p:cNvSpPr/>
          <p:nvPr/>
        </p:nvSpPr>
        <p:spPr>
          <a:xfrm>
            <a:off x="401638" y="66675"/>
            <a:ext cx="269875" cy="288925"/>
          </a:xfrm>
          <a:prstGeom prst="rect">
            <a:avLst/>
          </a:prstGeom>
          <a:solidFill>
            <a:srgbClr val="DAB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baseline="-25000" dirty="0"/>
          </a:p>
        </p:txBody>
      </p:sp>
      <p:sp>
        <p:nvSpPr>
          <p:cNvPr id="18" name="Retângulo 17"/>
          <p:cNvSpPr/>
          <p:nvPr/>
        </p:nvSpPr>
        <p:spPr>
          <a:xfrm>
            <a:off x="38100" y="66675"/>
            <a:ext cx="269875" cy="288925"/>
          </a:xfrm>
          <a:prstGeom prst="rect">
            <a:avLst/>
          </a:prstGeom>
          <a:solidFill>
            <a:srgbClr val="B31D1D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19" name="Retângulo 18"/>
          <p:cNvSpPr/>
          <p:nvPr/>
        </p:nvSpPr>
        <p:spPr>
          <a:xfrm>
            <a:off x="38100" y="404813"/>
            <a:ext cx="269875" cy="287337"/>
          </a:xfrm>
          <a:prstGeom prst="rect">
            <a:avLst/>
          </a:prstGeom>
          <a:solidFill>
            <a:srgbClr val="DAB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0" name="Retângulo 19"/>
          <p:cNvSpPr/>
          <p:nvPr/>
        </p:nvSpPr>
        <p:spPr>
          <a:xfrm>
            <a:off x="38100" y="757238"/>
            <a:ext cx="269875" cy="287337"/>
          </a:xfrm>
          <a:prstGeom prst="rect">
            <a:avLst/>
          </a:prstGeom>
          <a:solidFill>
            <a:srgbClr val="B31D1D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baseline="-25000" dirty="0"/>
          </a:p>
        </p:txBody>
      </p:sp>
      <p:sp>
        <p:nvSpPr>
          <p:cNvPr id="21" name="Retângulo 20"/>
          <p:cNvSpPr/>
          <p:nvPr/>
        </p:nvSpPr>
        <p:spPr>
          <a:xfrm>
            <a:off x="765175" y="66675"/>
            <a:ext cx="269875" cy="288925"/>
          </a:xfrm>
          <a:prstGeom prst="rect">
            <a:avLst/>
          </a:prstGeom>
          <a:solidFill>
            <a:srgbClr val="B31D1D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baseline="-25000" dirty="0"/>
          </a:p>
        </p:txBody>
      </p:sp>
      <p:sp>
        <p:nvSpPr>
          <p:cNvPr id="16" name="Subtítulo 1"/>
          <p:cNvSpPr txBox="1">
            <a:spLocks/>
          </p:cNvSpPr>
          <p:nvPr/>
        </p:nvSpPr>
        <p:spPr bwMode="auto">
          <a:xfrm>
            <a:off x="173037" y="3140968"/>
            <a:ext cx="8766176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4400" dirty="0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Some with better conditions</a:t>
            </a:r>
            <a:endParaRPr lang="en-US" sz="4400" dirty="0" smtClean="0">
              <a:solidFill>
                <a:schemeClr val="tx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285750" indent="-285750" algn="just">
              <a:buFont typeface="Arial" pitchFamily="34" charset="0"/>
              <a:buChar char="•"/>
              <a:defRPr/>
            </a:pPr>
            <a:endParaRPr lang="en-US" sz="4400" dirty="0" smtClean="0">
              <a:solidFill>
                <a:schemeClr val="tx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285750" indent="-285750" algn="just">
              <a:buFont typeface="Arial" pitchFamily="34" charset="0"/>
              <a:buChar char="•"/>
              <a:defRPr/>
            </a:pPr>
            <a:endParaRPr lang="en-US" sz="2800" dirty="0" smtClean="0">
              <a:solidFill>
                <a:schemeClr val="tx1"/>
              </a:solidFill>
            </a:endParaRPr>
          </a:p>
          <a:p>
            <a:pPr marL="285750" indent="-285750" algn="just">
              <a:buFont typeface="Arial" pitchFamily="34" charset="0"/>
              <a:buChar char="•"/>
              <a:defRPr/>
            </a:pPr>
            <a:endParaRPr lang="pt-BR" sz="2800" dirty="0" smtClean="0">
              <a:solidFill>
                <a:schemeClr val="tx1"/>
              </a:solidFill>
            </a:endParaRPr>
          </a:p>
        </p:txBody>
      </p:sp>
      <p:sp>
        <p:nvSpPr>
          <p:cNvPr id="23" name="Título 1"/>
          <p:cNvSpPr>
            <a:spLocks noGrp="1"/>
          </p:cNvSpPr>
          <p:nvPr>
            <p:ph type="ctrTitle"/>
          </p:nvPr>
        </p:nvSpPr>
        <p:spPr>
          <a:xfrm>
            <a:off x="4975256" y="571480"/>
            <a:ext cx="4025900" cy="727546"/>
          </a:xfrm>
        </p:spPr>
        <p:txBody>
          <a:bodyPr/>
          <a:lstStyle/>
          <a:p>
            <a:pPr algn="l" eaLnBrk="1" hangingPunct="1"/>
            <a:r>
              <a:rPr lang="pt-BR" sz="32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Schools</a:t>
            </a:r>
            <a:endParaRPr lang="pt-BR" sz="3200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5827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Estrutura_Barreira_AltoIDEB_4,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Biblioteca_Itapiuna_AltoIDEB_3,8_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Destaque_Pacoti_BaixoIDEB_3,0_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Estrutura_Aratuba_AltoIDEB_4,9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Informática_Baturité_BaixoIDEB_2,5_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4787900" y="404813"/>
            <a:ext cx="4356100" cy="1584325"/>
          </a:xfrm>
          <a:prstGeom prst="rect">
            <a:avLst/>
          </a:prstGeom>
          <a:solidFill>
            <a:srgbClr val="DAB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374650" y="404813"/>
            <a:ext cx="4319588" cy="1584325"/>
          </a:xfrm>
          <a:prstGeom prst="rect">
            <a:avLst/>
          </a:prstGeom>
          <a:solidFill>
            <a:srgbClr val="A5002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3077" name="Título 1"/>
          <p:cNvSpPr>
            <a:spLocks noGrp="1"/>
          </p:cNvSpPr>
          <p:nvPr>
            <p:ph type="ctrTitle"/>
          </p:nvPr>
        </p:nvSpPr>
        <p:spPr>
          <a:xfrm>
            <a:off x="4910138" y="500042"/>
            <a:ext cx="4230687" cy="1428759"/>
          </a:xfrm>
        </p:spPr>
        <p:txBody>
          <a:bodyPr/>
          <a:lstStyle/>
          <a:p>
            <a:pPr algn="l" eaLnBrk="1" hangingPunct="1"/>
            <a:r>
              <a:rPr lang="en-US" sz="22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University of International Integration of the Afro-Brazilian </a:t>
            </a:r>
            <a:r>
              <a:rPr lang="en-US" sz="22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Lusophony</a:t>
            </a:r>
            <a:r>
              <a:rPr lang="en-US" sz="22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Countries</a:t>
            </a:r>
            <a:endParaRPr lang="pt-BR" sz="2200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3078" name="Imagem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6259513"/>
            <a:ext cx="2206625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tângulo 16"/>
          <p:cNvSpPr/>
          <p:nvPr/>
        </p:nvSpPr>
        <p:spPr>
          <a:xfrm>
            <a:off x="401638" y="66675"/>
            <a:ext cx="269875" cy="288925"/>
          </a:xfrm>
          <a:prstGeom prst="rect">
            <a:avLst/>
          </a:prstGeom>
          <a:solidFill>
            <a:srgbClr val="DAB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baseline="-25000" dirty="0"/>
          </a:p>
        </p:txBody>
      </p:sp>
      <p:sp>
        <p:nvSpPr>
          <p:cNvPr id="18" name="Retângulo 17"/>
          <p:cNvSpPr/>
          <p:nvPr/>
        </p:nvSpPr>
        <p:spPr>
          <a:xfrm>
            <a:off x="38100" y="66675"/>
            <a:ext cx="269875" cy="288925"/>
          </a:xfrm>
          <a:prstGeom prst="rect">
            <a:avLst/>
          </a:prstGeom>
          <a:solidFill>
            <a:srgbClr val="A5002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19" name="Retângulo 18"/>
          <p:cNvSpPr/>
          <p:nvPr/>
        </p:nvSpPr>
        <p:spPr>
          <a:xfrm>
            <a:off x="38100" y="404813"/>
            <a:ext cx="269875" cy="287337"/>
          </a:xfrm>
          <a:prstGeom prst="rect">
            <a:avLst/>
          </a:prstGeom>
          <a:solidFill>
            <a:srgbClr val="DAB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0" name="Retângulo 19"/>
          <p:cNvSpPr/>
          <p:nvPr/>
        </p:nvSpPr>
        <p:spPr>
          <a:xfrm>
            <a:off x="38100" y="757238"/>
            <a:ext cx="269875" cy="287337"/>
          </a:xfrm>
          <a:prstGeom prst="rect">
            <a:avLst/>
          </a:prstGeom>
          <a:solidFill>
            <a:srgbClr val="A5002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baseline="-25000" dirty="0"/>
          </a:p>
        </p:txBody>
      </p:sp>
      <p:sp>
        <p:nvSpPr>
          <p:cNvPr id="21" name="Retângulo 20"/>
          <p:cNvSpPr/>
          <p:nvPr/>
        </p:nvSpPr>
        <p:spPr>
          <a:xfrm>
            <a:off x="765175" y="66675"/>
            <a:ext cx="269875" cy="288925"/>
          </a:xfrm>
          <a:prstGeom prst="rect">
            <a:avLst/>
          </a:prstGeom>
          <a:solidFill>
            <a:srgbClr val="A5002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baseline="-25000" dirty="0"/>
          </a:p>
        </p:txBody>
      </p:sp>
      <p:sp>
        <p:nvSpPr>
          <p:cNvPr id="2" name="Subtítulo 1"/>
          <p:cNvSpPr>
            <a:spLocks noGrp="1"/>
          </p:cNvSpPr>
          <p:nvPr>
            <p:ph type="subTitle" idx="1"/>
          </p:nvPr>
        </p:nvSpPr>
        <p:spPr>
          <a:xfrm>
            <a:off x="765175" y="2276475"/>
            <a:ext cx="7597775" cy="4010045"/>
          </a:xfrm>
        </p:spPr>
        <p:txBody>
          <a:bodyPr/>
          <a:lstStyle/>
          <a:p>
            <a:pPr marL="285750" indent="-285750" algn="just">
              <a:buFont typeface="Arial" pitchFamily="34" charset="0"/>
              <a:buChar char="•"/>
              <a:defRPr/>
            </a:pPr>
            <a:r>
              <a:rPr lang="pt-BR" sz="2000" dirty="0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The </a:t>
            </a:r>
            <a:r>
              <a:rPr lang="pt-BR" sz="2000" dirty="0" err="1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newest</a:t>
            </a:r>
            <a:r>
              <a:rPr lang="pt-BR" sz="2000" dirty="0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pt-BR" sz="2000" dirty="0" err="1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public</a:t>
            </a:r>
            <a:r>
              <a:rPr lang="pt-BR" sz="2000" dirty="0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pt-BR" sz="2000" dirty="0" err="1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university</a:t>
            </a:r>
            <a:r>
              <a:rPr lang="pt-BR" sz="2000" dirty="0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in </a:t>
            </a:r>
            <a:r>
              <a:rPr lang="pt-BR" sz="2000" dirty="0" err="1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Brazil</a:t>
            </a:r>
            <a:endParaRPr lang="pt-BR" sz="2000" dirty="0" smtClean="0">
              <a:solidFill>
                <a:schemeClr val="tx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285750" indent="-285750" algn="just">
              <a:buFont typeface="Arial" pitchFamily="34" charset="0"/>
              <a:buChar char="•"/>
              <a:defRPr/>
            </a:pPr>
            <a:endParaRPr lang="pt-BR" sz="2000" dirty="0" smtClean="0">
              <a:solidFill>
                <a:schemeClr val="tx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285750" indent="-285750" algn="just">
              <a:buFont typeface="Arial" pitchFamily="34" charset="0"/>
              <a:buChar char="•"/>
              <a:defRPr/>
            </a:pPr>
            <a:r>
              <a:rPr lang="pt-BR" sz="2000" dirty="0" err="1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Mission</a:t>
            </a:r>
            <a:r>
              <a:rPr lang="pt-BR" sz="2000" dirty="0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: to build a </a:t>
            </a:r>
            <a:r>
              <a:rPr lang="pt-BR" sz="2000" dirty="0" err="1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historical-cultural</a:t>
            </a:r>
            <a:r>
              <a:rPr lang="pt-BR" sz="2000" dirty="0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 bridge </a:t>
            </a:r>
            <a:r>
              <a:rPr lang="pt-BR" sz="2000" dirty="0" err="1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between</a:t>
            </a:r>
            <a:r>
              <a:rPr lang="pt-BR" sz="2000" dirty="0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pt-BR" sz="2000" dirty="0" err="1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Brazil</a:t>
            </a:r>
            <a:r>
              <a:rPr lang="pt-BR" sz="2000" dirty="0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pt-BR" sz="2000" dirty="0" err="1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and</a:t>
            </a:r>
            <a:r>
              <a:rPr lang="pt-BR" sz="2000" dirty="0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pt-BR" sz="2000" dirty="0" err="1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the</a:t>
            </a:r>
            <a:r>
              <a:rPr lang="pt-BR" sz="2000" dirty="0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pt-BR" sz="2000" dirty="0" err="1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Portuguese-speaking</a:t>
            </a:r>
            <a:r>
              <a:rPr lang="pt-BR" sz="2000" dirty="0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pt-BR" sz="2000" dirty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C</a:t>
            </a:r>
            <a:r>
              <a:rPr lang="pt-BR" sz="2000" dirty="0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ountries </a:t>
            </a:r>
            <a:r>
              <a:rPr lang="pt-BR" sz="2000" dirty="0" err="1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Community</a:t>
            </a:r>
            <a:endParaRPr lang="pt-BR" sz="2000" dirty="0" smtClean="0">
              <a:solidFill>
                <a:schemeClr val="tx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285750" indent="-285750" algn="just">
              <a:buFont typeface="Arial" pitchFamily="34" charset="0"/>
              <a:buChar char="•"/>
              <a:defRPr/>
            </a:pPr>
            <a:endParaRPr lang="pt-BR" sz="2000" dirty="0">
              <a:solidFill>
                <a:schemeClr val="tx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285750" indent="-285750" algn="just">
              <a:buFont typeface="Arial" pitchFamily="34" charset="0"/>
              <a:buChar char="•"/>
              <a:defRPr/>
            </a:pPr>
            <a:r>
              <a:rPr lang="pt-BR" sz="2000" dirty="0" err="1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Solidarity-based</a:t>
            </a:r>
            <a:r>
              <a:rPr lang="pt-BR" sz="2000" dirty="0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pt-BR" sz="2000" dirty="0" err="1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cooperation</a:t>
            </a:r>
            <a:r>
              <a:rPr lang="pt-BR" sz="2000" dirty="0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in </a:t>
            </a:r>
            <a:r>
              <a:rPr lang="pt-BR" sz="2000" dirty="0" err="1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the</a:t>
            </a:r>
            <a:r>
              <a:rPr lang="pt-BR" sz="2000" dirty="0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pt-BR" sz="2000" dirty="0" err="1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context</a:t>
            </a:r>
            <a:r>
              <a:rPr lang="pt-BR" sz="2000" dirty="0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pt-BR" sz="2000" dirty="0" err="1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of</a:t>
            </a:r>
            <a:r>
              <a:rPr lang="pt-BR" sz="2000" dirty="0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pt-BR" sz="2000" dirty="0" err="1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higher</a:t>
            </a:r>
            <a:r>
              <a:rPr lang="pt-BR" sz="2000" dirty="0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pt-BR" sz="2000" dirty="0" err="1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education</a:t>
            </a:r>
            <a:r>
              <a:rPr lang="pt-BR" sz="2000" dirty="0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pt-BR" sz="2000" dirty="0" err="1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internationalization</a:t>
            </a:r>
            <a:endParaRPr lang="pt-BR" sz="2000" dirty="0" smtClean="0">
              <a:solidFill>
                <a:schemeClr val="tx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algn="just">
              <a:defRPr/>
            </a:pPr>
            <a:endParaRPr lang="pt-BR" sz="2000" dirty="0" smtClean="0">
              <a:solidFill>
                <a:schemeClr val="tx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285750" indent="-285750" algn="just">
              <a:buFont typeface="Arial" pitchFamily="34" charset="0"/>
              <a:buChar char="•"/>
              <a:defRPr/>
            </a:pPr>
            <a:r>
              <a:rPr lang="pt-BR" sz="2000" dirty="0" err="1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Increase</a:t>
            </a:r>
            <a:r>
              <a:rPr lang="pt-BR" sz="2000" dirty="0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pt-BR" sz="2000" dirty="0" err="1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higher</a:t>
            </a:r>
            <a:r>
              <a:rPr lang="pt-BR" sz="2000" dirty="0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pt-BR" sz="2000" dirty="0" err="1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education</a:t>
            </a:r>
            <a:r>
              <a:rPr lang="pt-BR" sz="2000" dirty="0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in </a:t>
            </a:r>
            <a:r>
              <a:rPr lang="pt-BR" sz="2000" dirty="0" err="1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poor</a:t>
            </a:r>
            <a:r>
              <a:rPr lang="pt-BR" sz="2000" dirty="0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pt-BR" sz="2000" dirty="0" err="1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regions</a:t>
            </a:r>
            <a:endParaRPr lang="pt-BR" sz="2000" dirty="0">
              <a:solidFill>
                <a:schemeClr val="tx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285750" indent="-285750" algn="just">
              <a:buFont typeface="Arial" pitchFamily="34" charset="0"/>
              <a:buChar char="•"/>
              <a:defRPr/>
            </a:pPr>
            <a:endParaRPr lang="pt-BR" sz="2000" dirty="0" smtClean="0">
              <a:solidFill>
                <a:schemeClr val="tx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285750" indent="-285750" algn="just">
              <a:buFont typeface="Arial" pitchFamily="34" charset="0"/>
              <a:buChar char="•"/>
              <a:defRPr/>
            </a:pPr>
            <a:r>
              <a:rPr lang="pt-BR" sz="2000" dirty="0" err="1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Strengthen</a:t>
            </a:r>
            <a:r>
              <a:rPr lang="pt-BR" sz="2000" dirty="0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pt-BR" sz="2000" dirty="0" err="1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cooperation</a:t>
            </a:r>
            <a:r>
              <a:rPr lang="pt-BR" sz="2000" dirty="0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pt-BR" sz="2000" dirty="0" err="1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with</a:t>
            </a:r>
            <a:r>
              <a:rPr lang="pt-BR" sz="2000" dirty="0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pt-BR" sz="2000" dirty="0" err="1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the</a:t>
            </a:r>
            <a:r>
              <a:rPr lang="pt-BR" sz="2000" dirty="0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pt-BR" sz="2000" dirty="0" err="1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African</a:t>
            </a:r>
            <a:r>
              <a:rPr lang="pt-BR" sz="2000" dirty="0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pt-BR" sz="2000" dirty="0" err="1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continent</a:t>
            </a:r>
            <a:endParaRPr lang="pt-BR" sz="2000" dirty="0" smtClean="0">
              <a:solidFill>
                <a:schemeClr val="tx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285750" indent="-285750" algn="just">
              <a:buFont typeface="Arial" pitchFamily="34" charset="0"/>
              <a:buChar char="•"/>
              <a:defRPr/>
            </a:pPr>
            <a:endParaRPr lang="pt-BR" sz="1800" dirty="0">
              <a:solidFill>
                <a:schemeClr val="tx1"/>
              </a:solidFill>
            </a:endParaRPr>
          </a:p>
          <a:p>
            <a:pPr algn="just">
              <a:defRPr/>
            </a:pPr>
            <a:endParaRPr lang="pt-BR" sz="1600" dirty="0">
              <a:solidFill>
                <a:schemeClr val="tx1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" t="23814" r="1123" b="23101"/>
          <a:stretch/>
        </p:blipFill>
        <p:spPr>
          <a:xfrm>
            <a:off x="449263" y="476672"/>
            <a:ext cx="4189412" cy="141922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Multifuncional_Ocara_AltoIDEB_4,1_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Quadra_Ocara_AltoIDEB_4,1_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4787900" y="404813"/>
            <a:ext cx="4356100" cy="952485"/>
          </a:xfrm>
          <a:prstGeom prst="rect">
            <a:avLst/>
          </a:prstGeom>
          <a:solidFill>
            <a:srgbClr val="DAB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374650" y="404813"/>
            <a:ext cx="4319588" cy="952485"/>
          </a:xfrm>
          <a:prstGeom prst="rect">
            <a:avLst/>
          </a:prstGeom>
          <a:solidFill>
            <a:srgbClr val="B31D1D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pic>
        <p:nvPicPr>
          <p:cNvPr id="20486" name="Imagem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6259513"/>
            <a:ext cx="2206625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tângulo 16"/>
          <p:cNvSpPr/>
          <p:nvPr/>
        </p:nvSpPr>
        <p:spPr>
          <a:xfrm>
            <a:off x="401638" y="66675"/>
            <a:ext cx="269875" cy="288925"/>
          </a:xfrm>
          <a:prstGeom prst="rect">
            <a:avLst/>
          </a:prstGeom>
          <a:solidFill>
            <a:srgbClr val="DAB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baseline="-25000" dirty="0"/>
          </a:p>
        </p:txBody>
      </p:sp>
      <p:sp>
        <p:nvSpPr>
          <p:cNvPr id="18" name="Retângulo 17"/>
          <p:cNvSpPr/>
          <p:nvPr/>
        </p:nvSpPr>
        <p:spPr>
          <a:xfrm>
            <a:off x="38100" y="66675"/>
            <a:ext cx="269875" cy="288925"/>
          </a:xfrm>
          <a:prstGeom prst="rect">
            <a:avLst/>
          </a:prstGeom>
          <a:solidFill>
            <a:srgbClr val="B31D1D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19" name="Retângulo 18"/>
          <p:cNvSpPr/>
          <p:nvPr/>
        </p:nvSpPr>
        <p:spPr>
          <a:xfrm>
            <a:off x="38100" y="404813"/>
            <a:ext cx="269875" cy="287337"/>
          </a:xfrm>
          <a:prstGeom prst="rect">
            <a:avLst/>
          </a:prstGeom>
          <a:solidFill>
            <a:srgbClr val="DAB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0" name="Retângulo 19"/>
          <p:cNvSpPr/>
          <p:nvPr/>
        </p:nvSpPr>
        <p:spPr>
          <a:xfrm>
            <a:off x="38100" y="757238"/>
            <a:ext cx="269875" cy="287337"/>
          </a:xfrm>
          <a:prstGeom prst="rect">
            <a:avLst/>
          </a:prstGeom>
          <a:solidFill>
            <a:srgbClr val="B31D1D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baseline="-25000" dirty="0"/>
          </a:p>
        </p:txBody>
      </p:sp>
      <p:sp>
        <p:nvSpPr>
          <p:cNvPr id="21" name="Retângulo 20"/>
          <p:cNvSpPr/>
          <p:nvPr/>
        </p:nvSpPr>
        <p:spPr>
          <a:xfrm>
            <a:off x="765175" y="66675"/>
            <a:ext cx="269875" cy="288925"/>
          </a:xfrm>
          <a:prstGeom prst="rect">
            <a:avLst/>
          </a:prstGeom>
          <a:solidFill>
            <a:srgbClr val="B31D1D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baseline="-25000" dirty="0"/>
          </a:p>
        </p:txBody>
      </p:sp>
      <p:sp>
        <p:nvSpPr>
          <p:cNvPr id="16" name="Subtítulo 1"/>
          <p:cNvSpPr txBox="1">
            <a:spLocks/>
          </p:cNvSpPr>
          <p:nvPr/>
        </p:nvSpPr>
        <p:spPr bwMode="auto">
          <a:xfrm>
            <a:off x="500034" y="2500306"/>
            <a:ext cx="8192269" cy="2286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tx1"/>
                </a:solidFill>
              </a:rPr>
              <a:t>Many schools located in </a:t>
            </a:r>
            <a:r>
              <a:rPr lang="en-US" dirty="0">
                <a:solidFill>
                  <a:schemeClr val="tx1"/>
                </a:solidFill>
              </a:rPr>
              <a:t>distant and rural </a:t>
            </a:r>
            <a:r>
              <a:rPr lang="en-US" dirty="0" smtClean="0">
                <a:solidFill>
                  <a:schemeClr val="tx1"/>
                </a:solidFill>
              </a:rPr>
              <a:t>areas</a:t>
            </a:r>
          </a:p>
          <a:p>
            <a:pPr marL="285750" indent="-285750" algn="just">
              <a:spcAft>
                <a:spcPts val="600"/>
              </a:spcAft>
              <a:defRPr/>
            </a:pPr>
            <a:endParaRPr lang="en-US" sz="200" dirty="0" smtClean="0">
              <a:solidFill>
                <a:schemeClr val="tx1"/>
              </a:solidFill>
            </a:endParaRPr>
          </a:p>
          <a:p>
            <a:pPr marL="285750" indent="-285750" algn="just">
              <a:spcAft>
                <a:spcPts val="600"/>
              </a:spcAft>
              <a:defRPr/>
            </a:pPr>
            <a:endParaRPr lang="en-US" sz="200" dirty="0" smtClean="0">
              <a:solidFill>
                <a:schemeClr val="tx1"/>
              </a:solidFill>
            </a:endParaRPr>
          </a:p>
          <a:p>
            <a:pPr marL="285750" indent="-285750" algn="just">
              <a:spcAft>
                <a:spcPts val="600"/>
              </a:spcAft>
              <a:defRPr/>
            </a:pPr>
            <a:endParaRPr lang="en-US" sz="200" dirty="0" smtClean="0">
              <a:solidFill>
                <a:schemeClr val="tx1"/>
              </a:solidFill>
            </a:endParaRPr>
          </a:p>
          <a:p>
            <a:pPr marL="285750" indent="-285750" algn="just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tx1"/>
                </a:solidFill>
              </a:rPr>
              <a:t>Transportation available but not always safe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 algn="just">
              <a:buFont typeface="Arial" pitchFamily="34" charset="0"/>
              <a:buChar char="•"/>
              <a:defRPr/>
            </a:pPr>
            <a:endParaRPr lang="pt-BR" dirty="0" smtClean="0">
              <a:solidFill>
                <a:schemeClr val="tx1"/>
              </a:solidFill>
            </a:endParaRPr>
          </a:p>
        </p:txBody>
      </p:sp>
      <p:sp>
        <p:nvSpPr>
          <p:cNvPr id="23" name="Título 1"/>
          <p:cNvSpPr>
            <a:spLocks noGrp="1"/>
          </p:cNvSpPr>
          <p:nvPr>
            <p:ph type="ctrTitle"/>
          </p:nvPr>
        </p:nvSpPr>
        <p:spPr>
          <a:xfrm>
            <a:off x="4975256" y="500042"/>
            <a:ext cx="4025900" cy="727546"/>
          </a:xfrm>
        </p:spPr>
        <p:txBody>
          <a:bodyPr/>
          <a:lstStyle/>
          <a:p>
            <a:pPr algn="l" eaLnBrk="1" hangingPunct="1"/>
            <a:r>
              <a:rPr lang="pt-BR" sz="32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Schools</a:t>
            </a:r>
            <a:endParaRPr lang="pt-BR" sz="3200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320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Estrutura_Capistrano_BaixoIDEB_2,8_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Estrutura_Baturité_BaixoIDEB_2,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Estrutura_Aracoiaba_BaixoIDEB_2,5_9_MeninoJesu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Estrutura_Capistrano_BaixoIDEB_2,8_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4787900" y="404813"/>
            <a:ext cx="4356100" cy="881047"/>
          </a:xfrm>
          <a:prstGeom prst="rect">
            <a:avLst/>
          </a:prstGeom>
          <a:solidFill>
            <a:srgbClr val="DAB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374650" y="404813"/>
            <a:ext cx="4319588" cy="881047"/>
          </a:xfrm>
          <a:prstGeom prst="rect">
            <a:avLst/>
          </a:prstGeom>
          <a:solidFill>
            <a:srgbClr val="B31D1D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pic>
        <p:nvPicPr>
          <p:cNvPr id="20486" name="Imagem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6259513"/>
            <a:ext cx="2206625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tângulo 16"/>
          <p:cNvSpPr/>
          <p:nvPr/>
        </p:nvSpPr>
        <p:spPr>
          <a:xfrm>
            <a:off x="401638" y="66675"/>
            <a:ext cx="269875" cy="288925"/>
          </a:xfrm>
          <a:prstGeom prst="rect">
            <a:avLst/>
          </a:prstGeom>
          <a:solidFill>
            <a:srgbClr val="DAB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baseline="-25000" dirty="0"/>
          </a:p>
        </p:txBody>
      </p:sp>
      <p:sp>
        <p:nvSpPr>
          <p:cNvPr id="18" name="Retângulo 17"/>
          <p:cNvSpPr/>
          <p:nvPr/>
        </p:nvSpPr>
        <p:spPr>
          <a:xfrm>
            <a:off x="38100" y="66675"/>
            <a:ext cx="269875" cy="288925"/>
          </a:xfrm>
          <a:prstGeom prst="rect">
            <a:avLst/>
          </a:prstGeom>
          <a:solidFill>
            <a:srgbClr val="B31D1D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19" name="Retângulo 18"/>
          <p:cNvSpPr/>
          <p:nvPr/>
        </p:nvSpPr>
        <p:spPr>
          <a:xfrm>
            <a:off x="38100" y="404813"/>
            <a:ext cx="269875" cy="287337"/>
          </a:xfrm>
          <a:prstGeom prst="rect">
            <a:avLst/>
          </a:prstGeom>
          <a:solidFill>
            <a:srgbClr val="DAB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0" name="Retângulo 19"/>
          <p:cNvSpPr/>
          <p:nvPr/>
        </p:nvSpPr>
        <p:spPr>
          <a:xfrm>
            <a:off x="38100" y="757238"/>
            <a:ext cx="269875" cy="287337"/>
          </a:xfrm>
          <a:prstGeom prst="rect">
            <a:avLst/>
          </a:prstGeom>
          <a:solidFill>
            <a:srgbClr val="B31D1D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baseline="-25000" dirty="0"/>
          </a:p>
        </p:txBody>
      </p:sp>
      <p:sp>
        <p:nvSpPr>
          <p:cNvPr id="21" name="Retângulo 20"/>
          <p:cNvSpPr/>
          <p:nvPr/>
        </p:nvSpPr>
        <p:spPr>
          <a:xfrm>
            <a:off x="765175" y="66675"/>
            <a:ext cx="269875" cy="288925"/>
          </a:xfrm>
          <a:prstGeom prst="rect">
            <a:avLst/>
          </a:prstGeom>
          <a:solidFill>
            <a:srgbClr val="B31D1D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baseline="-25000" dirty="0"/>
          </a:p>
        </p:txBody>
      </p:sp>
      <p:sp>
        <p:nvSpPr>
          <p:cNvPr id="16" name="Subtítulo 1"/>
          <p:cNvSpPr txBox="1">
            <a:spLocks/>
          </p:cNvSpPr>
          <p:nvPr/>
        </p:nvSpPr>
        <p:spPr bwMode="auto">
          <a:xfrm>
            <a:off x="627062" y="2780927"/>
            <a:ext cx="8049393" cy="3240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defRPr/>
            </a:pPr>
            <a:endParaRPr lang="en-US" sz="2800" dirty="0">
              <a:solidFill>
                <a:schemeClr val="tx1"/>
              </a:solidFill>
            </a:endParaRPr>
          </a:p>
          <a:p>
            <a:pPr marL="285750" indent="-285750" algn="just">
              <a:buFont typeface="Arial" pitchFamily="34" charset="0"/>
              <a:buChar char="•"/>
              <a:defRPr/>
            </a:pPr>
            <a:endParaRPr lang="pt-BR" sz="2800" dirty="0" smtClean="0">
              <a:solidFill>
                <a:schemeClr val="tx1"/>
              </a:solidFill>
            </a:endParaRPr>
          </a:p>
        </p:txBody>
      </p:sp>
      <p:sp>
        <p:nvSpPr>
          <p:cNvPr id="23" name="Título 1"/>
          <p:cNvSpPr>
            <a:spLocks noGrp="1"/>
          </p:cNvSpPr>
          <p:nvPr>
            <p:ph type="ctrTitle"/>
          </p:nvPr>
        </p:nvSpPr>
        <p:spPr>
          <a:xfrm>
            <a:off x="4857752" y="428604"/>
            <a:ext cx="4025900" cy="727546"/>
          </a:xfrm>
        </p:spPr>
        <p:txBody>
          <a:bodyPr/>
          <a:lstStyle/>
          <a:p>
            <a:pPr algn="l" eaLnBrk="1" hangingPunct="1"/>
            <a:r>
              <a:rPr lang="pt-BR" sz="32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Some </a:t>
            </a:r>
            <a:r>
              <a:rPr lang="pt-BR" sz="32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findings</a:t>
            </a:r>
            <a:endParaRPr lang="pt-BR" sz="3200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3" name="Subtítulo 1"/>
          <p:cNvSpPr txBox="1">
            <a:spLocks/>
          </p:cNvSpPr>
          <p:nvPr/>
        </p:nvSpPr>
        <p:spPr bwMode="auto">
          <a:xfrm>
            <a:off x="285720" y="1928802"/>
            <a:ext cx="8572560" cy="3786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3400" lvl="0" indent="-533400" algn="l"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Most schools in full operation</a:t>
            </a:r>
          </a:p>
          <a:p>
            <a:pPr marL="533400" lvl="0" indent="-533400" algn="l"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Motivated administrators, teachers and students</a:t>
            </a:r>
            <a:endParaRPr lang="pt-BR" sz="2800" dirty="0" smtClean="0">
              <a:solidFill>
                <a:schemeClr val="tx1"/>
              </a:solidFill>
            </a:endParaRPr>
          </a:p>
          <a:p>
            <a:pPr marL="533400" lvl="0" indent="-533400" algn="l"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Good support to schools given by education                 departments</a:t>
            </a:r>
            <a:endParaRPr lang="pt-BR" sz="2800" dirty="0" smtClean="0">
              <a:solidFill>
                <a:schemeClr val="tx1"/>
              </a:solidFill>
            </a:endParaRPr>
          </a:p>
          <a:p>
            <a:pPr marL="533400" lvl="0" indent="-533400" algn="l"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Positive working atmosphere</a:t>
            </a:r>
            <a:endParaRPr lang="pt-BR" sz="2800" dirty="0" smtClean="0">
              <a:solidFill>
                <a:schemeClr val="tx1"/>
              </a:solidFill>
            </a:endParaRPr>
          </a:p>
          <a:p>
            <a:pPr marL="533400" lvl="0" indent="-533400" algn="l"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Not significant differences in performance by location    (urban x rural)</a:t>
            </a:r>
            <a:endParaRPr lang="pt-BR" sz="2800" dirty="0" smtClean="0">
              <a:solidFill>
                <a:schemeClr val="tx1"/>
              </a:solidFill>
            </a:endParaRPr>
          </a:p>
          <a:p>
            <a:pPr marL="285750" indent="-285750" algn="just">
              <a:buFont typeface="Arial" pitchFamily="34" charset="0"/>
              <a:buChar char="•"/>
              <a:defRPr/>
            </a:pPr>
            <a:endParaRPr lang="en-US" sz="2800" dirty="0">
              <a:solidFill>
                <a:schemeClr val="tx1"/>
              </a:solidFill>
            </a:endParaRPr>
          </a:p>
          <a:p>
            <a:pPr marL="285750" indent="-285750" algn="just">
              <a:buFont typeface="Arial" pitchFamily="34" charset="0"/>
              <a:buChar char="•"/>
              <a:defRPr/>
            </a:pPr>
            <a:endParaRPr lang="pt-BR" sz="28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320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Estrutura_Aracoiaba_AltoIDEB_4,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Saladeaula_Barreira_AltoIDEB_4,2_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tângulo 32"/>
          <p:cNvSpPr/>
          <p:nvPr/>
        </p:nvSpPr>
        <p:spPr>
          <a:xfrm>
            <a:off x="5315892" y="2420888"/>
            <a:ext cx="3720604" cy="3189337"/>
          </a:xfrm>
          <a:prstGeom prst="rect">
            <a:avLst/>
          </a:prstGeom>
          <a:solidFill>
            <a:srgbClr val="A5002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4787900" y="404813"/>
            <a:ext cx="4356100" cy="1584325"/>
          </a:xfrm>
          <a:prstGeom prst="rect">
            <a:avLst/>
          </a:prstGeom>
          <a:solidFill>
            <a:srgbClr val="DAB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rgbClr val="FF6600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374650" y="404813"/>
            <a:ext cx="4319588" cy="1584325"/>
          </a:xfrm>
          <a:prstGeom prst="rect">
            <a:avLst/>
          </a:prstGeom>
          <a:solidFill>
            <a:srgbClr val="B31D1D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4101" name="Título 1"/>
          <p:cNvSpPr>
            <a:spLocks noGrp="1"/>
          </p:cNvSpPr>
          <p:nvPr>
            <p:ph type="ctrTitle"/>
          </p:nvPr>
        </p:nvSpPr>
        <p:spPr>
          <a:xfrm>
            <a:off x="5027613" y="612775"/>
            <a:ext cx="2684462" cy="576263"/>
          </a:xfrm>
        </p:spPr>
        <p:txBody>
          <a:bodyPr/>
          <a:lstStyle/>
          <a:p>
            <a:pPr algn="l" eaLnBrk="1" hangingPunct="1"/>
            <a:r>
              <a:rPr lang="pt-BR" sz="24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Location</a:t>
            </a:r>
            <a:endParaRPr lang="pt-BR" sz="2400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4102" name="Imagem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6259513"/>
            <a:ext cx="2206625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401638" y="66675"/>
            <a:ext cx="269875" cy="288925"/>
          </a:xfrm>
          <a:prstGeom prst="rect">
            <a:avLst/>
          </a:prstGeom>
          <a:solidFill>
            <a:srgbClr val="DAB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baseline="-25000" dirty="0">
              <a:solidFill>
                <a:srgbClr val="FF6600"/>
              </a:solidFill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38100" y="66675"/>
            <a:ext cx="269875" cy="288925"/>
          </a:xfrm>
          <a:prstGeom prst="rect">
            <a:avLst/>
          </a:prstGeom>
          <a:solidFill>
            <a:srgbClr val="B31D1D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13" name="Retângulo 12"/>
          <p:cNvSpPr/>
          <p:nvPr/>
        </p:nvSpPr>
        <p:spPr>
          <a:xfrm>
            <a:off x="38100" y="404813"/>
            <a:ext cx="269875" cy="287337"/>
          </a:xfrm>
          <a:prstGeom prst="rect">
            <a:avLst/>
          </a:prstGeom>
          <a:solidFill>
            <a:srgbClr val="DAB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rgbClr val="FF6600"/>
              </a:solidFill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38100" y="757238"/>
            <a:ext cx="269875" cy="287337"/>
          </a:xfrm>
          <a:prstGeom prst="rect">
            <a:avLst/>
          </a:prstGeom>
          <a:solidFill>
            <a:srgbClr val="B31D1D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baseline="-25000" dirty="0"/>
          </a:p>
        </p:txBody>
      </p:sp>
      <p:sp>
        <p:nvSpPr>
          <p:cNvPr id="15" name="Retângulo 14"/>
          <p:cNvSpPr/>
          <p:nvPr/>
        </p:nvSpPr>
        <p:spPr>
          <a:xfrm>
            <a:off x="765175" y="66675"/>
            <a:ext cx="269875" cy="288925"/>
          </a:xfrm>
          <a:prstGeom prst="rect">
            <a:avLst/>
          </a:prstGeom>
          <a:solidFill>
            <a:srgbClr val="B31D1D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baseline="-25000" dirty="0"/>
          </a:p>
        </p:txBody>
      </p:sp>
      <p:sp>
        <p:nvSpPr>
          <p:cNvPr id="4113" name="CaixaDeTexto 52"/>
          <p:cNvSpPr txBox="1">
            <a:spLocks noChangeArrowheads="1"/>
          </p:cNvSpPr>
          <p:nvPr/>
        </p:nvSpPr>
        <p:spPr bwMode="auto">
          <a:xfrm>
            <a:off x="5003800" y="1198563"/>
            <a:ext cx="393065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22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Redenção – Ceará - </a:t>
            </a:r>
            <a:r>
              <a:rPr lang="pt-BR" sz="22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Brazil</a:t>
            </a:r>
            <a:endParaRPr lang="pt-BR" sz="22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4" t="28025" r="1426" b="21269"/>
          <a:stretch/>
        </p:blipFill>
        <p:spPr>
          <a:xfrm>
            <a:off x="443957" y="476672"/>
            <a:ext cx="4167277" cy="1419225"/>
          </a:xfrm>
          <a:prstGeom prst="rect">
            <a:avLst/>
          </a:prstGeom>
        </p:spPr>
      </p:pic>
      <p:sp>
        <p:nvSpPr>
          <p:cNvPr id="4" name="AutoShape 3"/>
          <p:cNvSpPr>
            <a:spLocks noChangeAspect="1" noChangeArrowheads="1" noTextEdit="1"/>
          </p:cNvSpPr>
          <p:nvPr/>
        </p:nvSpPr>
        <p:spPr bwMode="auto">
          <a:xfrm>
            <a:off x="1852613" y="4031457"/>
            <a:ext cx="1017587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Freeform 6"/>
          <p:cNvSpPr>
            <a:spLocks noEditPoints="1"/>
          </p:cNvSpPr>
          <p:nvPr/>
        </p:nvSpPr>
        <p:spPr bwMode="auto">
          <a:xfrm>
            <a:off x="1865313" y="4044157"/>
            <a:ext cx="995362" cy="1346200"/>
          </a:xfrm>
          <a:custGeom>
            <a:avLst/>
            <a:gdLst>
              <a:gd name="T0" fmla="*/ 178 w 627"/>
              <a:gd name="T1" fmla="*/ 18 h 848"/>
              <a:gd name="T2" fmla="*/ 6 w 627"/>
              <a:gd name="T3" fmla="*/ 118 h 848"/>
              <a:gd name="T4" fmla="*/ 37 w 627"/>
              <a:gd name="T5" fmla="*/ 270 h 848"/>
              <a:gd name="T6" fmla="*/ 20 w 627"/>
              <a:gd name="T7" fmla="*/ 303 h 848"/>
              <a:gd name="T8" fmla="*/ 44 w 627"/>
              <a:gd name="T9" fmla="*/ 308 h 848"/>
              <a:gd name="T10" fmla="*/ 54 w 627"/>
              <a:gd name="T11" fmla="*/ 308 h 848"/>
              <a:gd name="T12" fmla="*/ 55 w 627"/>
              <a:gd name="T13" fmla="*/ 331 h 848"/>
              <a:gd name="T14" fmla="*/ 49 w 627"/>
              <a:gd name="T15" fmla="*/ 341 h 848"/>
              <a:gd name="T16" fmla="*/ 58 w 627"/>
              <a:gd name="T17" fmla="*/ 356 h 848"/>
              <a:gd name="T18" fmla="*/ 83 w 627"/>
              <a:gd name="T19" fmla="*/ 370 h 848"/>
              <a:gd name="T20" fmla="*/ 98 w 627"/>
              <a:gd name="T21" fmla="*/ 374 h 848"/>
              <a:gd name="T22" fmla="*/ 129 w 627"/>
              <a:gd name="T23" fmla="*/ 362 h 848"/>
              <a:gd name="T24" fmla="*/ 145 w 627"/>
              <a:gd name="T25" fmla="*/ 378 h 848"/>
              <a:gd name="T26" fmla="*/ 157 w 627"/>
              <a:gd name="T27" fmla="*/ 359 h 848"/>
              <a:gd name="T28" fmla="*/ 168 w 627"/>
              <a:gd name="T29" fmla="*/ 378 h 848"/>
              <a:gd name="T30" fmla="*/ 172 w 627"/>
              <a:gd name="T31" fmla="*/ 370 h 848"/>
              <a:gd name="T32" fmla="*/ 195 w 627"/>
              <a:gd name="T33" fmla="*/ 387 h 848"/>
              <a:gd name="T34" fmla="*/ 183 w 627"/>
              <a:gd name="T35" fmla="*/ 422 h 848"/>
              <a:gd name="T36" fmla="*/ 198 w 627"/>
              <a:gd name="T37" fmla="*/ 450 h 848"/>
              <a:gd name="T38" fmla="*/ 220 w 627"/>
              <a:gd name="T39" fmla="*/ 444 h 848"/>
              <a:gd name="T40" fmla="*/ 222 w 627"/>
              <a:gd name="T41" fmla="*/ 470 h 848"/>
              <a:gd name="T42" fmla="*/ 220 w 627"/>
              <a:gd name="T43" fmla="*/ 510 h 848"/>
              <a:gd name="T44" fmla="*/ 212 w 627"/>
              <a:gd name="T45" fmla="*/ 530 h 848"/>
              <a:gd name="T46" fmla="*/ 348 w 627"/>
              <a:gd name="T47" fmla="*/ 567 h 848"/>
              <a:gd name="T48" fmla="*/ 339 w 627"/>
              <a:gd name="T49" fmla="*/ 590 h 848"/>
              <a:gd name="T50" fmla="*/ 346 w 627"/>
              <a:gd name="T51" fmla="*/ 589 h 848"/>
              <a:gd name="T52" fmla="*/ 354 w 627"/>
              <a:gd name="T53" fmla="*/ 613 h 848"/>
              <a:gd name="T54" fmla="*/ 354 w 627"/>
              <a:gd name="T55" fmla="*/ 650 h 848"/>
              <a:gd name="T56" fmla="*/ 373 w 627"/>
              <a:gd name="T57" fmla="*/ 650 h 848"/>
              <a:gd name="T58" fmla="*/ 383 w 627"/>
              <a:gd name="T59" fmla="*/ 666 h 848"/>
              <a:gd name="T60" fmla="*/ 377 w 627"/>
              <a:gd name="T61" fmla="*/ 691 h 848"/>
              <a:gd name="T62" fmla="*/ 400 w 627"/>
              <a:gd name="T63" fmla="*/ 717 h 848"/>
              <a:gd name="T64" fmla="*/ 396 w 627"/>
              <a:gd name="T65" fmla="*/ 729 h 848"/>
              <a:gd name="T66" fmla="*/ 417 w 627"/>
              <a:gd name="T67" fmla="*/ 740 h 848"/>
              <a:gd name="T68" fmla="*/ 443 w 627"/>
              <a:gd name="T69" fmla="*/ 740 h 848"/>
              <a:gd name="T70" fmla="*/ 439 w 627"/>
              <a:gd name="T71" fmla="*/ 783 h 848"/>
              <a:gd name="T72" fmla="*/ 448 w 627"/>
              <a:gd name="T73" fmla="*/ 788 h 848"/>
              <a:gd name="T74" fmla="*/ 470 w 627"/>
              <a:gd name="T75" fmla="*/ 788 h 848"/>
              <a:gd name="T76" fmla="*/ 473 w 627"/>
              <a:gd name="T77" fmla="*/ 778 h 848"/>
              <a:gd name="T78" fmla="*/ 496 w 627"/>
              <a:gd name="T79" fmla="*/ 820 h 848"/>
              <a:gd name="T80" fmla="*/ 513 w 627"/>
              <a:gd name="T81" fmla="*/ 817 h 848"/>
              <a:gd name="T82" fmla="*/ 500 w 627"/>
              <a:gd name="T83" fmla="*/ 840 h 848"/>
              <a:gd name="T84" fmla="*/ 534 w 627"/>
              <a:gd name="T85" fmla="*/ 839 h 848"/>
              <a:gd name="T86" fmla="*/ 530 w 627"/>
              <a:gd name="T87" fmla="*/ 829 h 848"/>
              <a:gd name="T88" fmla="*/ 581 w 627"/>
              <a:gd name="T89" fmla="*/ 819 h 848"/>
              <a:gd name="T90" fmla="*/ 554 w 627"/>
              <a:gd name="T91" fmla="*/ 647 h 848"/>
              <a:gd name="T92" fmla="*/ 622 w 627"/>
              <a:gd name="T93" fmla="*/ 450 h 848"/>
              <a:gd name="T94" fmla="*/ 568 w 627"/>
              <a:gd name="T95" fmla="*/ 478 h 848"/>
              <a:gd name="T96" fmla="*/ 574 w 627"/>
              <a:gd name="T97" fmla="*/ 485 h 848"/>
              <a:gd name="T98" fmla="*/ 551 w 627"/>
              <a:gd name="T99" fmla="*/ 505 h 848"/>
              <a:gd name="T100" fmla="*/ 531 w 627"/>
              <a:gd name="T101" fmla="*/ 498 h 848"/>
              <a:gd name="T102" fmla="*/ 524 w 627"/>
              <a:gd name="T103" fmla="*/ 515 h 848"/>
              <a:gd name="T104" fmla="*/ 474 w 627"/>
              <a:gd name="T105" fmla="*/ 501 h 848"/>
              <a:gd name="T106" fmla="*/ 474 w 627"/>
              <a:gd name="T107" fmla="*/ 509 h 848"/>
              <a:gd name="T108" fmla="*/ 427 w 627"/>
              <a:gd name="T109" fmla="*/ 515 h 848"/>
              <a:gd name="T110" fmla="*/ 456 w 627"/>
              <a:gd name="T111" fmla="*/ 485 h 848"/>
              <a:gd name="T112" fmla="*/ 462 w 627"/>
              <a:gd name="T113" fmla="*/ 435 h 848"/>
              <a:gd name="T114" fmla="*/ 479 w 627"/>
              <a:gd name="T115" fmla="*/ 393 h 848"/>
              <a:gd name="T116" fmla="*/ 470 w 627"/>
              <a:gd name="T117" fmla="*/ 393 h 848"/>
              <a:gd name="T118" fmla="*/ 493 w 627"/>
              <a:gd name="T119" fmla="*/ 353 h 848"/>
              <a:gd name="T120" fmla="*/ 493 w 627"/>
              <a:gd name="T121" fmla="*/ 319 h 848"/>
              <a:gd name="T122" fmla="*/ 511 w 627"/>
              <a:gd name="T123" fmla="*/ 322 h 848"/>
              <a:gd name="T124" fmla="*/ 457 w 627"/>
              <a:gd name="T125" fmla="*/ 85 h 8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627" h="848">
                <a:moveTo>
                  <a:pt x="178" y="17"/>
                </a:moveTo>
                <a:lnTo>
                  <a:pt x="178" y="0"/>
                </a:lnTo>
                <a:lnTo>
                  <a:pt x="188" y="0"/>
                </a:lnTo>
                <a:lnTo>
                  <a:pt x="188" y="17"/>
                </a:lnTo>
                <a:lnTo>
                  <a:pt x="178" y="18"/>
                </a:lnTo>
                <a:lnTo>
                  <a:pt x="178" y="17"/>
                </a:lnTo>
                <a:close/>
                <a:moveTo>
                  <a:pt x="178" y="18"/>
                </a:moveTo>
                <a:lnTo>
                  <a:pt x="178" y="18"/>
                </a:lnTo>
                <a:lnTo>
                  <a:pt x="178" y="17"/>
                </a:lnTo>
                <a:lnTo>
                  <a:pt x="178" y="18"/>
                </a:lnTo>
                <a:close/>
                <a:moveTo>
                  <a:pt x="182" y="48"/>
                </a:moveTo>
                <a:lnTo>
                  <a:pt x="178" y="18"/>
                </a:lnTo>
                <a:lnTo>
                  <a:pt x="188" y="17"/>
                </a:lnTo>
                <a:lnTo>
                  <a:pt x="191" y="46"/>
                </a:lnTo>
                <a:lnTo>
                  <a:pt x="188" y="51"/>
                </a:lnTo>
                <a:lnTo>
                  <a:pt x="182" y="48"/>
                </a:lnTo>
                <a:close/>
                <a:moveTo>
                  <a:pt x="191" y="46"/>
                </a:moveTo>
                <a:lnTo>
                  <a:pt x="191" y="49"/>
                </a:lnTo>
                <a:lnTo>
                  <a:pt x="188" y="51"/>
                </a:lnTo>
                <a:lnTo>
                  <a:pt x="191" y="46"/>
                </a:lnTo>
                <a:close/>
                <a:moveTo>
                  <a:pt x="3" y="111"/>
                </a:moveTo>
                <a:lnTo>
                  <a:pt x="185" y="43"/>
                </a:lnTo>
                <a:lnTo>
                  <a:pt x="188" y="51"/>
                </a:lnTo>
                <a:lnTo>
                  <a:pt x="6" y="118"/>
                </a:lnTo>
                <a:lnTo>
                  <a:pt x="0" y="115"/>
                </a:lnTo>
                <a:lnTo>
                  <a:pt x="3" y="111"/>
                </a:lnTo>
                <a:close/>
                <a:moveTo>
                  <a:pt x="0" y="115"/>
                </a:moveTo>
                <a:lnTo>
                  <a:pt x="0" y="112"/>
                </a:lnTo>
                <a:lnTo>
                  <a:pt x="3" y="111"/>
                </a:lnTo>
                <a:lnTo>
                  <a:pt x="0" y="115"/>
                </a:lnTo>
                <a:close/>
                <a:moveTo>
                  <a:pt x="37" y="270"/>
                </a:moveTo>
                <a:lnTo>
                  <a:pt x="0" y="115"/>
                </a:lnTo>
                <a:lnTo>
                  <a:pt x="9" y="114"/>
                </a:lnTo>
                <a:lnTo>
                  <a:pt x="46" y="268"/>
                </a:lnTo>
                <a:lnTo>
                  <a:pt x="46" y="271"/>
                </a:lnTo>
                <a:lnTo>
                  <a:pt x="37" y="270"/>
                </a:lnTo>
                <a:close/>
                <a:moveTo>
                  <a:pt x="46" y="268"/>
                </a:moveTo>
                <a:lnTo>
                  <a:pt x="46" y="270"/>
                </a:lnTo>
                <a:lnTo>
                  <a:pt x="46" y="271"/>
                </a:lnTo>
                <a:lnTo>
                  <a:pt x="46" y="268"/>
                </a:lnTo>
                <a:close/>
                <a:moveTo>
                  <a:pt x="23" y="299"/>
                </a:moveTo>
                <a:lnTo>
                  <a:pt x="37" y="268"/>
                </a:lnTo>
                <a:lnTo>
                  <a:pt x="46" y="271"/>
                </a:lnTo>
                <a:lnTo>
                  <a:pt x="31" y="302"/>
                </a:lnTo>
                <a:lnTo>
                  <a:pt x="26" y="305"/>
                </a:lnTo>
                <a:lnTo>
                  <a:pt x="23" y="299"/>
                </a:lnTo>
                <a:close/>
                <a:moveTo>
                  <a:pt x="26" y="305"/>
                </a:moveTo>
                <a:lnTo>
                  <a:pt x="20" y="303"/>
                </a:lnTo>
                <a:lnTo>
                  <a:pt x="23" y="299"/>
                </a:lnTo>
                <a:lnTo>
                  <a:pt x="26" y="305"/>
                </a:lnTo>
                <a:close/>
                <a:moveTo>
                  <a:pt x="44" y="308"/>
                </a:moveTo>
                <a:lnTo>
                  <a:pt x="26" y="305"/>
                </a:lnTo>
                <a:lnTo>
                  <a:pt x="27" y="296"/>
                </a:lnTo>
                <a:lnTo>
                  <a:pt x="46" y="300"/>
                </a:lnTo>
                <a:lnTo>
                  <a:pt x="44" y="308"/>
                </a:lnTo>
                <a:lnTo>
                  <a:pt x="44" y="308"/>
                </a:lnTo>
                <a:close/>
                <a:moveTo>
                  <a:pt x="44" y="308"/>
                </a:moveTo>
                <a:lnTo>
                  <a:pt x="44" y="308"/>
                </a:lnTo>
                <a:lnTo>
                  <a:pt x="44" y="308"/>
                </a:lnTo>
                <a:lnTo>
                  <a:pt x="44" y="308"/>
                </a:lnTo>
                <a:close/>
                <a:moveTo>
                  <a:pt x="57" y="311"/>
                </a:moveTo>
                <a:lnTo>
                  <a:pt x="44" y="308"/>
                </a:lnTo>
                <a:lnTo>
                  <a:pt x="46" y="300"/>
                </a:lnTo>
                <a:lnTo>
                  <a:pt x="58" y="302"/>
                </a:lnTo>
                <a:lnTo>
                  <a:pt x="61" y="305"/>
                </a:lnTo>
                <a:lnTo>
                  <a:pt x="57" y="311"/>
                </a:lnTo>
                <a:close/>
                <a:moveTo>
                  <a:pt x="58" y="302"/>
                </a:moveTo>
                <a:lnTo>
                  <a:pt x="61" y="302"/>
                </a:lnTo>
                <a:lnTo>
                  <a:pt x="61" y="305"/>
                </a:lnTo>
                <a:lnTo>
                  <a:pt x="58" y="302"/>
                </a:lnTo>
                <a:close/>
                <a:moveTo>
                  <a:pt x="58" y="320"/>
                </a:moveTo>
                <a:lnTo>
                  <a:pt x="54" y="308"/>
                </a:lnTo>
                <a:lnTo>
                  <a:pt x="61" y="305"/>
                </a:lnTo>
                <a:lnTo>
                  <a:pt x="68" y="317"/>
                </a:lnTo>
                <a:lnTo>
                  <a:pt x="66" y="322"/>
                </a:lnTo>
                <a:lnTo>
                  <a:pt x="58" y="320"/>
                </a:lnTo>
                <a:close/>
                <a:moveTo>
                  <a:pt x="68" y="317"/>
                </a:moveTo>
                <a:lnTo>
                  <a:pt x="69" y="320"/>
                </a:lnTo>
                <a:lnTo>
                  <a:pt x="66" y="322"/>
                </a:lnTo>
                <a:lnTo>
                  <a:pt x="68" y="317"/>
                </a:lnTo>
                <a:close/>
                <a:moveTo>
                  <a:pt x="49" y="325"/>
                </a:moveTo>
                <a:lnTo>
                  <a:pt x="60" y="316"/>
                </a:lnTo>
                <a:lnTo>
                  <a:pt x="66" y="322"/>
                </a:lnTo>
                <a:lnTo>
                  <a:pt x="55" y="331"/>
                </a:lnTo>
                <a:lnTo>
                  <a:pt x="47" y="328"/>
                </a:lnTo>
                <a:lnTo>
                  <a:pt x="49" y="325"/>
                </a:lnTo>
                <a:close/>
                <a:moveTo>
                  <a:pt x="47" y="328"/>
                </a:moveTo>
                <a:lnTo>
                  <a:pt x="47" y="327"/>
                </a:lnTo>
                <a:lnTo>
                  <a:pt x="49" y="325"/>
                </a:lnTo>
                <a:lnTo>
                  <a:pt x="47" y="328"/>
                </a:lnTo>
                <a:close/>
                <a:moveTo>
                  <a:pt x="49" y="341"/>
                </a:moveTo>
                <a:lnTo>
                  <a:pt x="47" y="328"/>
                </a:lnTo>
                <a:lnTo>
                  <a:pt x="57" y="327"/>
                </a:lnTo>
                <a:lnTo>
                  <a:pt x="58" y="339"/>
                </a:lnTo>
                <a:lnTo>
                  <a:pt x="51" y="342"/>
                </a:lnTo>
                <a:lnTo>
                  <a:pt x="49" y="341"/>
                </a:lnTo>
                <a:close/>
                <a:moveTo>
                  <a:pt x="51" y="342"/>
                </a:moveTo>
                <a:lnTo>
                  <a:pt x="49" y="341"/>
                </a:lnTo>
                <a:lnTo>
                  <a:pt x="49" y="341"/>
                </a:lnTo>
                <a:lnTo>
                  <a:pt x="51" y="342"/>
                </a:lnTo>
                <a:close/>
                <a:moveTo>
                  <a:pt x="57" y="354"/>
                </a:moveTo>
                <a:lnTo>
                  <a:pt x="51" y="342"/>
                </a:lnTo>
                <a:lnTo>
                  <a:pt x="58" y="337"/>
                </a:lnTo>
                <a:lnTo>
                  <a:pt x="66" y="350"/>
                </a:lnTo>
                <a:lnTo>
                  <a:pt x="60" y="356"/>
                </a:lnTo>
                <a:lnTo>
                  <a:pt x="57" y="354"/>
                </a:lnTo>
                <a:close/>
                <a:moveTo>
                  <a:pt x="60" y="356"/>
                </a:moveTo>
                <a:lnTo>
                  <a:pt x="58" y="356"/>
                </a:lnTo>
                <a:lnTo>
                  <a:pt x="57" y="354"/>
                </a:lnTo>
                <a:lnTo>
                  <a:pt x="60" y="356"/>
                </a:lnTo>
                <a:close/>
                <a:moveTo>
                  <a:pt x="83" y="368"/>
                </a:moveTo>
                <a:lnTo>
                  <a:pt x="60" y="356"/>
                </a:lnTo>
                <a:lnTo>
                  <a:pt x="63" y="348"/>
                </a:lnTo>
                <a:lnTo>
                  <a:pt x="88" y="361"/>
                </a:lnTo>
                <a:lnTo>
                  <a:pt x="83" y="370"/>
                </a:lnTo>
                <a:lnTo>
                  <a:pt x="83" y="368"/>
                </a:lnTo>
                <a:close/>
                <a:moveTo>
                  <a:pt x="83" y="370"/>
                </a:moveTo>
                <a:lnTo>
                  <a:pt x="83" y="368"/>
                </a:lnTo>
                <a:lnTo>
                  <a:pt x="83" y="368"/>
                </a:lnTo>
                <a:lnTo>
                  <a:pt x="83" y="370"/>
                </a:lnTo>
                <a:close/>
                <a:moveTo>
                  <a:pt x="97" y="374"/>
                </a:moveTo>
                <a:lnTo>
                  <a:pt x="83" y="370"/>
                </a:lnTo>
                <a:lnTo>
                  <a:pt x="88" y="361"/>
                </a:lnTo>
                <a:lnTo>
                  <a:pt x="100" y="367"/>
                </a:lnTo>
                <a:lnTo>
                  <a:pt x="98" y="374"/>
                </a:lnTo>
                <a:lnTo>
                  <a:pt x="97" y="374"/>
                </a:lnTo>
                <a:close/>
                <a:moveTo>
                  <a:pt x="98" y="374"/>
                </a:moveTo>
                <a:lnTo>
                  <a:pt x="97" y="374"/>
                </a:lnTo>
                <a:lnTo>
                  <a:pt x="97" y="374"/>
                </a:lnTo>
                <a:lnTo>
                  <a:pt x="98" y="374"/>
                </a:lnTo>
                <a:close/>
                <a:moveTo>
                  <a:pt x="117" y="371"/>
                </a:moveTo>
                <a:lnTo>
                  <a:pt x="98" y="374"/>
                </a:lnTo>
                <a:lnTo>
                  <a:pt x="97" y="367"/>
                </a:lnTo>
                <a:lnTo>
                  <a:pt x="115" y="362"/>
                </a:lnTo>
                <a:lnTo>
                  <a:pt x="117" y="362"/>
                </a:lnTo>
                <a:lnTo>
                  <a:pt x="117" y="371"/>
                </a:lnTo>
                <a:close/>
                <a:moveTo>
                  <a:pt x="115" y="362"/>
                </a:moveTo>
                <a:lnTo>
                  <a:pt x="115" y="362"/>
                </a:lnTo>
                <a:lnTo>
                  <a:pt x="117" y="362"/>
                </a:lnTo>
                <a:lnTo>
                  <a:pt x="115" y="362"/>
                </a:lnTo>
                <a:close/>
                <a:moveTo>
                  <a:pt x="129" y="371"/>
                </a:moveTo>
                <a:lnTo>
                  <a:pt x="117" y="371"/>
                </a:lnTo>
                <a:lnTo>
                  <a:pt x="117" y="362"/>
                </a:lnTo>
                <a:lnTo>
                  <a:pt x="129" y="362"/>
                </a:lnTo>
                <a:lnTo>
                  <a:pt x="131" y="362"/>
                </a:lnTo>
                <a:lnTo>
                  <a:pt x="129" y="371"/>
                </a:lnTo>
                <a:close/>
                <a:moveTo>
                  <a:pt x="129" y="362"/>
                </a:moveTo>
                <a:lnTo>
                  <a:pt x="131" y="362"/>
                </a:lnTo>
                <a:lnTo>
                  <a:pt x="131" y="362"/>
                </a:lnTo>
                <a:lnTo>
                  <a:pt x="129" y="362"/>
                </a:lnTo>
                <a:close/>
                <a:moveTo>
                  <a:pt x="145" y="378"/>
                </a:moveTo>
                <a:lnTo>
                  <a:pt x="128" y="371"/>
                </a:lnTo>
                <a:lnTo>
                  <a:pt x="131" y="362"/>
                </a:lnTo>
                <a:lnTo>
                  <a:pt x="148" y="370"/>
                </a:lnTo>
                <a:lnTo>
                  <a:pt x="149" y="378"/>
                </a:lnTo>
                <a:lnTo>
                  <a:pt x="145" y="378"/>
                </a:lnTo>
                <a:close/>
                <a:moveTo>
                  <a:pt x="149" y="378"/>
                </a:moveTo>
                <a:lnTo>
                  <a:pt x="146" y="379"/>
                </a:lnTo>
                <a:lnTo>
                  <a:pt x="145" y="378"/>
                </a:lnTo>
                <a:lnTo>
                  <a:pt x="149" y="378"/>
                </a:lnTo>
                <a:close/>
                <a:moveTo>
                  <a:pt x="160" y="368"/>
                </a:moveTo>
                <a:lnTo>
                  <a:pt x="149" y="378"/>
                </a:lnTo>
                <a:lnTo>
                  <a:pt x="143" y="371"/>
                </a:lnTo>
                <a:lnTo>
                  <a:pt x="154" y="362"/>
                </a:lnTo>
                <a:lnTo>
                  <a:pt x="160" y="362"/>
                </a:lnTo>
                <a:lnTo>
                  <a:pt x="160" y="368"/>
                </a:lnTo>
                <a:close/>
                <a:moveTo>
                  <a:pt x="154" y="362"/>
                </a:moveTo>
                <a:lnTo>
                  <a:pt x="157" y="359"/>
                </a:lnTo>
                <a:lnTo>
                  <a:pt x="160" y="362"/>
                </a:lnTo>
                <a:lnTo>
                  <a:pt x="154" y="362"/>
                </a:lnTo>
                <a:close/>
                <a:moveTo>
                  <a:pt x="163" y="378"/>
                </a:moveTo>
                <a:lnTo>
                  <a:pt x="154" y="368"/>
                </a:lnTo>
                <a:lnTo>
                  <a:pt x="160" y="362"/>
                </a:lnTo>
                <a:lnTo>
                  <a:pt x="169" y="371"/>
                </a:lnTo>
                <a:lnTo>
                  <a:pt x="168" y="378"/>
                </a:lnTo>
                <a:lnTo>
                  <a:pt x="163" y="378"/>
                </a:lnTo>
                <a:close/>
                <a:moveTo>
                  <a:pt x="168" y="378"/>
                </a:moveTo>
                <a:lnTo>
                  <a:pt x="165" y="379"/>
                </a:lnTo>
                <a:lnTo>
                  <a:pt x="163" y="378"/>
                </a:lnTo>
                <a:lnTo>
                  <a:pt x="168" y="378"/>
                </a:lnTo>
                <a:close/>
                <a:moveTo>
                  <a:pt x="178" y="373"/>
                </a:moveTo>
                <a:lnTo>
                  <a:pt x="168" y="378"/>
                </a:lnTo>
                <a:lnTo>
                  <a:pt x="165" y="370"/>
                </a:lnTo>
                <a:lnTo>
                  <a:pt x="175" y="365"/>
                </a:lnTo>
                <a:lnTo>
                  <a:pt x="182" y="367"/>
                </a:lnTo>
                <a:lnTo>
                  <a:pt x="178" y="373"/>
                </a:lnTo>
                <a:close/>
                <a:moveTo>
                  <a:pt x="175" y="365"/>
                </a:moveTo>
                <a:lnTo>
                  <a:pt x="180" y="362"/>
                </a:lnTo>
                <a:lnTo>
                  <a:pt x="182" y="367"/>
                </a:lnTo>
                <a:lnTo>
                  <a:pt x="175" y="365"/>
                </a:lnTo>
                <a:close/>
                <a:moveTo>
                  <a:pt x="180" y="394"/>
                </a:moveTo>
                <a:lnTo>
                  <a:pt x="172" y="370"/>
                </a:lnTo>
                <a:lnTo>
                  <a:pt x="182" y="367"/>
                </a:lnTo>
                <a:lnTo>
                  <a:pt x="189" y="391"/>
                </a:lnTo>
                <a:lnTo>
                  <a:pt x="185" y="398"/>
                </a:lnTo>
                <a:lnTo>
                  <a:pt x="180" y="394"/>
                </a:lnTo>
                <a:close/>
                <a:moveTo>
                  <a:pt x="185" y="398"/>
                </a:moveTo>
                <a:lnTo>
                  <a:pt x="182" y="398"/>
                </a:lnTo>
                <a:lnTo>
                  <a:pt x="180" y="394"/>
                </a:lnTo>
                <a:lnTo>
                  <a:pt x="185" y="398"/>
                </a:lnTo>
                <a:close/>
                <a:moveTo>
                  <a:pt x="195" y="394"/>
                </a:moveTo>
                <a:lnTo>
                  <a:pt x="185" y="398"/>
                </a:lnTo>
                <a:lnTo>
                  <a:pt x="183" y="388"/>
                </a:lnTo>
                <a:lnTo>
                  <a:pt x="195" y="387"/>
                </a:lnTo>
                <a:lnTo>
                  <a:pt x="200" y="391"/>
                </a:lnTo>
                <a:lnTo>
                  <a:pt x="195" y="394"/>
                </a:lnTo>
                <a:close/>
                <a:moveTo>
                  <a:pt x="195" y="387"/>
                </a:moveTo>
                <a:lnTo>
                  <a:pt x="202" y="385"/>
                </a:lnTo>
                <a:lnTo>
                  <a:pt x="200" y="391"/>
                </a:lnTo>
                <a:lnTo>
                  <a:pt x="195" y="387"/>
                </a:lnTo>
                <a:close/>
                <a:moveTo>
                  <a:pt x="183" y="422"/>
                </a:moveTo>
                <a:lnTo>
                  <a:pt x="191" y="390"/>
                </a:lnTo>
                <a:lnTo>
                  <a:pt x="200" y="391"/>
                </a:lnTo>
                <a:lnTo>
                  <a:pt x="192" y="425"/>
                </a:lnTo>
                <a:lnTo>
                  <a:pt x="185" y="425"/>
                </a:lnTo>
                <a:lnTo>
                  <a:pt x="183" y="422"/>
                </a:lnTo>
                <a:close/>
                <a:moveTo>
                  <a:pt x="185" y="425"/>
                </a:moveTo>
                <a:lnTo>
                  <a:pt x="183" y="424"/>
                </a:lnTo>
                <a:lnTo>
                  <a:pt x="183" y="422"/>
                </a:lnTo>
                <a:lnTo>
                  <a:pt x="185" y="425"/>
                </a:lnTo>
                <a:close/>
                <a:moveTo>
                  <a:pt x="197" y="448"/>
                </a:moveTo>
                <a:lnTo>
                  <a:pt x="185" y="425"/>
                </a:lnTo>
                <a:lnTo>
                  <a:pt x="192" y="422"/>
                </a:lnTo>
                <a:lnTo>
                  <a:pt x="205" y="444"/>
                </a:lnTo>
                <a:lnTo>
                  <a:pt x="200" y="450"/>
                </a:lnTo>
                <a:lnTo>
                  <a:pt x="197" y="448"/>
                </a:lnTo>
                <a:close/>
                <a:moveTo>
                  <a:pt x="200" y="450"/>
                </a:moveTo>
                <a:lnTo>
                  <a:pt x="198" y="450"/>
                </a:lnTo>
                <a:lnTo>
                  <a:pt x="197" y="448"/>
                </a:lnTo>
                <a:lnTo>
                  <a:pt x="200" y="450"/>
                </a:lnTo>
                <a:close/>
                <a:moveTo>
                  <a:pt x="219" y="452"/>
                </a:moveTo>
                <a:lnTo>
                  <a:pt x="200" y="450"/>
                </a:lnTo>
                <a:lnTo>
                  <a:pt x="202" y="441"/>
                </a:lnTo>
                <a:lnTo>
                  <a:pt x="220" y="444"/>
                </a:lnTo>
                <a:lnTo>
                  <a:pt x="223" y="447"/>
                </a:lnTo>
                <a:lnTo>
                  <a:pt x="219" y="452"/>
                </a:lnTo>
                <a:close/>
                <a:moveTo>
                  <a:pt x="220" y="444"/>
                </a:moveTo>
                <a:lnTo>
                  <a:pt x="223" y="444"/>
                </a:lnTo>
                <a:lnTo>
                  <a:pt x="223" y="447"/>
                </a:lnTo>
                <a:lnTo>
                  <a:pt x="220" y="444"/>
                </a:lnTo>
                <a:close/>
                <a:moveTo>
                  <a:pt x="222" y="472"/>
                </a:moveTo>
                <a:lnTo>
                  <a:pt x="215" y="448"/>
                </a:lnTo>
                <a:lnTo>
                  <a:pt x="223" y="447"/>
                </a:lnTo>
                <a:lnTo>
                  <a:pt x="231" y="468"/>
                </a:lnTo>
                <a:lnTo>
                  <a:pt x="231" y="470"/>
                </a:lnTo>
                <a:lnTo>
                  <a:pt x="222" y="472"/>
                </a:lnTo>
                <a:close/>
                <a:moveTo>
                  <a:pt x="231" y="468"/>
                </a:moveTo>
                <a:lnTo>
                  <a:pt x="231" y="468"/>
                </a:lnTo>
                <a:lnTo>
                  <a:pt x="231" y="470"/>
                </a:lnTo>
                <a:lnTo>
                  <a:pt x="231" y="468"/>
                </a:lnTo>
                <a:close/>
                <a:moveTo>
                  <a:pt x="222" y="482"/>
                </a:moveTo>
                <a:lnTo>
                  <a:pt x="222" y="470"/>
                </a:lnTo>
                <a:lnTo>
                  <a:pt x="231" y="470"/>
                </a:lnTo>
                <a:lnTo>
                  <a:pt x="231" y="482"/>
                </a:lnTo>
                <a:lnTo>
                  <a:pt x="231" y="484"/>
                </a:lnTo>
                <a:lnTo>
                  <a:pt x="222" y="482"/>
                </a:lnTo>
                <a:close/>
                <a:moveTo>
                  <a:pt x="231" y="482"/>
                </a:moveTo>
                <a:lnTo>
                  <a:pt x="231" y="484"/>
                </a:lnTo>
                <a:lnTo>
                  <a:pt x="231" y="484"/>
                </a:lnTo>
                <a:lnTo>
                  <a:pt x="231" y="482"/>
                </a:lnTo>
                <a:close/>
                <a:moveTo>
                  <a:pt x="211" y="507"/>
                </a:moveTo>
                <a:lnTo>
                  <a:pt x="223" y="481"/>
                </a:lnTo>
                <a:lnTo>
                  <a:pt x="231" y="484"/>
                </a:lnTo>
                <a:lnTo>
                  <a:pt x="220" y="510"/>
                </a:lnTo>
                <a:lnTo>
                  <a:pt x="211" y="509"/>
                </a:lnTo>
                <a:lnTo>
                  <a:pt x="211" y="507"/>
                </a:lnTo>
                <a:close/>
                <a:moveTo>
                  <a:pt x="211" y="509"/>
                </a:moveTo>
                <a:lnTo>
                  <a:pt x="211" y="507"/>
                </a:lnTo>
                <a:lnTo>
                  <a:pt x="211" y="507"/>
                </a:lnTo>
                <a:lnTo>
                  <a:pt x="211" y="509"/>
                </a:lnTo>
                <a:close/>
                <a:moveTo>
                  <a:pt x="212" y="530"/>
                </a:moveTo>
                <a:lnTo>
                  <a:pt x="211" y="509"/>
                </a:lnTo>
                <a:lnTo>
                  <a:pt x="220" y="509"/>
                </a:lnTo>
                <a:lnTo>
                  <a:pt x="222" y="530"/>
                </a:lnTo>
                <a:lnTo>
                  <a:pt x="215" y="535"/>
                </a:lnTo>
                <a:lnTo>
                  <a:pt x="212" y="530"/>
                </a:lnTo>
                <a:close/>
                <a:moveTo>
                  <a:pt x="215" y="535"/>
                </a:moveTo>
                <a:lnTo>
                  <a:pt x="214" y="533"/>
                </a:lnTo>
                <a:lnTo>
                  <a:pt x="212" y="530"/>
                </a:lnTo>
                <a:lnTo>
                  <a:pt x="215" y="535"/>
                </a:lnTo>
                <a:close/>
                <a:moveTo>
                  <a:pt x="342" y="575"/>
                </a:moveTo>
                <a:lnTo>
                  <a:pt x="215" y="535"/>
                </a:lnTo>
                <a:lnTo>
                  <a:pt x="219" y="526"/>
                </a:lnTo>
                <a:lnTo>
                  <a:pt x="343" y="567"/>
                </a:lnTo>
                <a:lnTo>
                  <a:pt x="346" y="572"/>
                </a:lnTo>
                <a:lnTo>
                  <a:pt x="342" y="575"/>
                </a:lnTo>
                <a:close/>
                <a:moveTo>
                  <a:pt x="343" y="567"/>
                </a:moveTo>
                <a:lnTo>
                  <a:pt x="348" y="567"/>
                </a:lnTo>
                <a:lnTo>
                  <a:pt x="346" y="572"/>
                </a:lnTo>
                <a:lnTo>
                  <a:pt x="343" y="567"/>
                </a:lnTo>
                <a:close/>
                <a:moveTo>
                  <a:pt x="336" y="586"/>
                </a:moveTo>
                <a:lnTo>
                  <a:pt x="337" y="570"/>
                </a:lnTo>
                <a:lnTo>
                  <a:pt x="346" y="572"/>
                </a:lnTo>
                <a:lnTo>
                  <a:pt x="345" y="586"/>
                </a:lnTo>
                <a:lnTo>
                  <a:pt x="339" y="590"/>
                </a:lnTo>
                <a:lnTo>
                  <a:pt x="336" y="586"/>
                </a:lnTo>
                <a:close/>
                <a:moveTo>
                  <a:pt x="339" y="590"/>
                </a:moveTo>
                <a:lnTo>
                  <a:pt x="336" y="589"/>
                </a:lnTo>
                <a:lnTo>
                  <a:pt x="336" y="586"/>
                </a:lnTo>
                <a:lnTo>
                  <a:pt x="339" y="590"/>
                </a:lnTo>
                <a:close/>
                <a:moveTo>
                  <a:pt x="349" y="593"/>
                </a:moveTo>
                <a:lnTo>
                  <a:pt x="339" y="590"/>
                </a:lnTo>
                <a:lnTo>
                  <a:pt x="342" y="581"/>
                </a:lnTo>
                <a:lnTo>
                  <a:pt x="353" y="586"/>
                </a:lnTo>
                <a:lnTo>
                  <a:pt x="356" y="589"/>
                </a:lnTo>
                <a:lnTo>
                  <a:pt x="349" y="593"/>
                </a:lnTo>
                <a:close/>
                <a:moveTo>
                  <a:pt x="353" y="586"/>
                </a:moveTo>
                <a:lnTo>
                  <a:pt x="356" y="586"/>
                </a:lnTo>
                <a:lnTo>
                  <a:pt x="356" y="589"/>
                </a:lnTo>
                <a:lnTo>
                  <a:pt x="353" y="586"/>
                </a:lnTo>
                <a:close/>
                <a:moveTo>
                  <a:pt x="346" y="604"/>
                </a:moveTo>
                <a:lnTo>
                  <a:pt x="346" y="589"/>
                </a:lnTo>
                <a:lnTo>
                  <a:pt x="356" y="589"/>
                </a:lnTo>
                <a:lnTo>
                  <a:pt x="356" y="604"/>
                </a:lnTo>
                <a:lnTo>
                  <a:pt x="356" y="604"/>
                </a:lnTo>
                <a:lnTo>
                  <a:pt x="346" y="604"/>
                </a:lnTo>
                <a:close/>
                <a:moveTo>
                  <a:pt x="356" y="604"/>
                </a:moveTo>
                <a:lnTo>
                  <a:pt x="356" y="604"/>
                </a:lnTo>
                <a:lnTo>
                  <a:pt x="356" y="604"/>
                </a:lnTo>
                <a:lnTo>
                  <a:pt x="356" y="604"/>
                </a:lnTo>
                <a:close/>
                <a:moveTo>
                  <a:pt x="345" y="612"/>
                </a:moveTo>
                <a:lnTo>
                  <a:pt x="346" y="603"/>
                </a:lnTo>
                <a:lnTo>
                  <a:pt x="356" y="604"/>
                </a:lnTo>
                <a:lnTo>
                  <a:pt x="354" y="613"/>
                </a:lnTo>
                <a:lnTo>
                  <a:pt x="345" y="615"/>
                </a:lnTo>
                <a:lnTo>
                  <a:pt x="345" y="612"/>
                </a:lnTo>
                <a:close/>
                <a:moveTo>
                  <a:pt x="345" y="615"/>
                </a:moveTo>
                <a:lnTo>
                  <a:pt x="345" y="613"/>
                </a:lnTo>
                <a:lnTo>
                  <a:pt x="345" y="612"/>
                </a:lnTo>
                <a:lnTo>
                  <a:pt x="345" y="615"/>
                </a:lnTo>
                <a:close/>
                <a:moveTo>
                  <a:pt x="354" y="650"/>
                </a:moveTo>
                <a:lnTo>
                  <a:pt x="345" y="615"/>
                </a:lnTo>
                <a:lnTo>
                  <a:pt x="354" y="612"/>
                </a:lnTo>
                <a:lnTo>
                  <a:pt x="363" y="649"/>
                </a:lnTo>
                <a:lnTo>
                  <a:pt x="357" y="654"/>
                </a:lnTo>
                <a:lnTo>
                  <a:pt x="354" y="650"/>
                </a:lnTo>
                <a:close/>
                <a:moveTo>
                  <a:pt x="357" y="654"/>
                </a:moveTo>
                <a:lnTo>
                  <a:pt x="356" y="654"/>
                </a:lnTo>
                <a:lnTo>
                  <a:pt x="354" y="650"/>
                </a:lnTo>
                <a:lnTo>
                  <a:pt x="357" y="654"/>
                </a:lnTo>
                <a:close/>
                <a:moveTo>
                  <a:pt x="368" y="658"/>
                </a:moveTo>
                <a:lnTo>
                  <a:pt x="357" y="654"/>
                </a:lnTo>
                <a:lnTo>
                  <a:pt x="360" y="646"/>
                </a:lnTo>
                <a:lnTo>
                  <a:pt x="371" y="649"/>
                </a:lnTo>
                <a:lnTo>
                  <a:pt x="374" y="652"/>
                </a:lnTo>
                <a:lnTo>
                  <a:pt x="368" y="658"/>
                </a:lnTo>
                <a:close/>
                <a:moveTo>
                  <a:pt x="371" y="649"/>
                </a:moveTo>
                <a:lnTo>
                  <a:pt x="373" y="650"/>
                </a:lnTo>
                <a:lnTo>
                  <a:pt x="374" y="652"/>
                </a:lnTo>
                <a:lnTo>
                  <a:pt x="371" y="649"/>
                </a:lnTo>
                <a:close/>
                <a:moveTo>
                  <a:pt x="376" y="670"/>
                </a:moveTo>
                <a:lnTo>
                  <a:pt x="366" y="657"/>
                </a:lnTo>
                <a:lnTo>
                  <a:pt x="374" y="652"/>
                </a:lnTo>
                <a:lnTo>
                  <a:pt x="383" y="666"/>
                </a:lnTo>
                <a:lnTo>
                  <a:pt x="383" y="667"/>
                </a:lnTo>
                <a:lnTo>
                  <a:pt x="376" y="670"/>
                </a:lnTo>
                <a:close/>
                <a:moveTo>
                  <a:pt x="383" y="666"/>
                </a:moveTo>
                <a:lnTo>
                  <a:pt x="383" y="667"/>
                </a:lnTo>
                <a:lnTo>
                  <a:pt x="383" y="667"/>
                </a:lnTo>
                <a:lnTo>
                  <a:pt x="383" y="666"/>
                </a:lnTo>
                <a:close/>
                <a:moveTo>
                  <a:pt x="377" y="689"/>
                </a:moveTo>
                <a:lnTo>
                  <a:pt x="374" y="669"/>
                </a:lnTo>
                <a:lnTo>
                  <a:pt x="383" y="667"/>
                </a:lnTo>
                <a:lnTo>
                  <a:pt x="385" y="687"/>
                </a:lnTo>
                <a:lnTo>
                  <a:pt x="377" y="691"/>
                </a:lnTo>
                <a:lnTo>
                  <a:pt x="377" y="689"/>
                </a:lnTo>
                <a:close/>
                <a:moveTo>
                  <a:pt x="377" y="691"/>
                </a:moveTo>
                <a:lnTo>
                  <a:pt x="377" y="691"/>
                </a:lnTo>
                <a:lnTo>
                  <a:pt x="377" y="689"/>
                </a:lnTo>
                <a:lnTo>
                  <a:pt x="377" y="691"/>
                </a:lnTo>
                <a:close/>
                <a:moveTo>
                  <a:pt x="390" y="709"/>
                </a:moveTo>
                <a:lnTo>
                  <a:pt x="377" y="691"/>
                </a:lnTo>
                <a:lnTo>
                  <a:pt x="385" y="686"/>
                </a:lnTo>
                <a:lnTo>
                  <a:pt x="397" y="704"/>
                </a:lnTo>
                <a:lnTo>
                  <a:pt x="399" y="706"/>
                </a:lnTo>
                <a:lnTo>
                  <a:pt x="390" y="709"/>
                </a:lnTo>
                <a:close/>
                <a:moveTo>
                  <a:pt x="397" y="704"/>
                </a:moveTo>
                <a:lnTo>
                  <a:pt x="399" y="706"/>
                </a:lnTo>
                <a:lnTo>
                  <a:pt x="399" y="706"/>
                </a:lnTo>
                <a:lnTo>
                  <a:pt x="397" y="704"/>
                </a:lnTo>
                <a:close/>
                <a:moveTo>
                  <a:pt x="391" y="718"/>
                </a:moveTo>
                <a:lnTo>
                  <a:pt x="390" y="708"/>
                </a:lnTo>
                <a:lnTo>
                  <a:pt x="399" y="706"/>
                </a:lnTo>
                <a:lnTo>
                  <a:pt x="400" y="717"/>
                </a:lnTo>
                <a:lnTo>
                  <a:pt x="391" y="720"/>
                </a:lnTo>
                <a:lnTo>
                  <a:pt x="391" y="718"/>
                </a:lnTo>
                <a:close/>
                <a:moveTo>
                  <a:pt x="391" y="720"/>
                </a:moveTo>
                <a:lnTo>
                  <a:pt x="391" y="720"/>
                </a:lnTo>
                <a:lnTo>
                  <a:pt x="391" y="718"/>
                </a:lnTo>
                <a:lnTo>
                  <a:pt x="391" y="720"/>
                </a:lnTo>
                <a:close/>
                <a:moveTo>
                  <a:pt x="396" y="729"/>
                </a:moveTo>
                <a:lnTo>
                  <a:pt x="391" y="720"/>
                </a:lnTo>
                <a:lnTo>
                  <a:pt x="400" y="717"/>
                </a:lnTo>
                <a:lnTo>
                  <a:pt x="403" y="726"/>
                </a:lnTo>
                <a:lnTo>
                  <a:pt x="397" y="731"/>
                </a:lnTo>
                <a:lnTo>
                  <a:pt x="396" y="729"/>
                </a:lnTo>
                <a:close/>
                <a:moveTo>
                  <a:pt x="397" y="731"/>
                </a:moveTo>
                <a:lnTo>
                  <a:pt x="396" y="731"/>
                </a:lnTo>
                <a:lnTo>
                  <a:pt x="396" y="729"/>
                </a:lnTo>
                <a:lnTo>
                  <a:pt x="397" y="731"/>
                </a:lnTo>
                <a:close/>
                <a:moveTo>
                  <a:pt x="417" y="740"/>
                </a:moveTo>
                <a:lnTo>
                  <a:pt x="397" y="731"/>
                </a:lnTo>
                <a:lnTo>
                  <a:pt x="402" y="723"/>
                </a:lnTo>
                <a:lnTo>
                  <a:pt x="422" y="732"/>
                </a:lnTo>
                <a:lnTo>
                  <a:pt x="419" y="741"/>
                </a:lnTo>
                <a:lnTo>
                  <a:pt x="417" y="740"/>
                </a:lnTo>
                <a:close/>
                <a:moveTo>
                  <a:pt x="419" y="741"/>
                </a:moveTo>
                <a:lnTo>
                  <a:pt x="417" y="740"/>
                </a:lnTo>
                <a:lnTo>
                  <a:pt x="417" y="740"/>
                </a:lnTo>
                <a:lnTo>
                  <a:pt x="419" y="741"/>
                </a:lnTo>
                <a:close/>
                <a:moveTo>
                  <a:pt x="440" y="748"/>
                </a:moveTo>
                <a:lnTo>
                  <a:pt x="419" y="741"/>
                </a:lnTo>
                <a:lnTo>
                  <a:pt x="420" y="732"/>
                </a:lnTo>
                <a:lnTo>
                  <a:pt x="443" y="740"/>
                </a:lnTo>
                <a:lnTo>
                  <a:pt x="447" y="745"/>
                </a:lnTo>
                <a:lnTo>
                  <a:pt x="440" y="748"/>
                </a:lnTo>
                <a:close/>
                <a:moveTo>
                  <a:pt x="443" y="740"/>
                </a:moveTo>
                <a:lnTo>
                  <a:pt x="447" y="740"/>
                </a:lnTo>
                <a:lnTo>
                  <a:pt x="447" y="745"/>
                </a:lnTo>
                <a:lnTo>
                  <a:pt x="443" y="740"/>
                </a:lnTo>
                <a:close/>
                <a:moveTo>
                  <a:pt x="437" y="765"/>
                </a:moveTo>
                <a:lnTo>
                  <a:pt x="437" y="745"/>
                </a:lnTo>
                <a:lnTo>
                  <a:pt x="447" y="745"/>
                </a:lnTo>
                <a:lnTo>
                  <a:pt x="447" y="765"/>
                </a:lnTo>
                <a:lnTo>
                  <a:pt x="437" y="765"/>
                </a:lnTo>
                <a:close/>
                <a:moveTo>
                  <a:pt x="437" y="778"/>
                </a:moveTo>
                <a:lnTo>
                  <a:pt x="437" y="765"/>
                </a:lnTo>
                <a:lnTo>
                  <a:pt x="447" y="765"/>
                </a:lnTo>
                <a:lnTo>
                  <a:pt x="447" y="778"/>
                </a:lnTo>
                <a:lnTo>
                  <a:pt x="439" y="783"/>
                </a:lnTo>
                <a:lnTo>
                  <a:pt x="437" y="778"/>
                </a:lnTo>
                <a:close/>
                <a:moveTo>
                  <a:pt x="439" y="783"/>
                </a:moveTo>
                <a:lnTo>
                  <a:pt x="437" y="782"/>
                </a:lnTo>
                <a:lnTo>
                  <a:pt x="437" y="778"/>
                </a:lnTo>
                <a:lnTo>
                  <a:pt x="439" y="783"/>
                </a:lnTo>
                <a:close/>
                <a:moveTo>
                  <a:pt x="448" y="788"/>
                </a:moveTo>
                <a:lnTo>
                  <a:pt x="439" y="783"/>
                </a:lnTo>
                <a:lnTo>
                  <a:pt x="443" y="775"/>
                </a:lnTo>
                <a:lnTo>
                  <a:pt x="453" y="780"/>
                </a:lnTo>
                <a:lnTo>
                  <a:pt x="451" y="789"/>
                </a:lnTo>
                <a:lnTo>
                  <a:pt x="448" y="788"/>
                </a:lnTo>
                <a:close/>
                <a:moveTo>
                  <a:pt x="451" y="789"/>
                </a:moveTo>
                <a:lnTo>
                  <a:pt x="450" y="789"/>
                </a:lnTo>
                <a:lnTo>
                  <a:pt x="448" y="788"/>
                </a:lnTo>
                <a:lnTo>
                  <a:pt x="451" y="789"/>
                </a:lnTo>
                <a:close/>
                <a:moveTo>
                  <a:pt x="460" y="786"/>
                </a:moveTo>
                <a:lnTo>
                  <a:pt x="451" y="789"/>
                </a:lnTo>
                <a:lnTo>
                  <a:pt x="450" y="780"/>
                </a:lnTo>
                <a:lnTo>
                  <a:pt x="459" y="778"/>
                </a:lnTo>
                <a:lnTo>
                  <a:pt x="460" y="778"/>
                </a:lnTo>
                <a:lnTo>
                  <a:pt x="460" y="786"/>
                </a:lnTo>
                <a:close/>
                <a:moveTo>
                  <a:pt x="459" y="778"/>
                </a:moveTo>
                <a:lnTo>
                  <a:pt x="459" y="778"/>
                </a:lnTo>
                <a:lnTo>
                  <a:pt x="460" y="778"/>
                </a:lnTo>
                <a:lnTo>
                  <a:pt x="459" y="778"/>
                </a:lnTo>
                <a:close/>
                <a:moveTo>
                  <a:pt x="470" y="788"/>
                </a:moveTo>
                <a:lnTo>
                  <a:pt x="460" y="788"/>
                </a:lnTo>
                <a:lnTo>
                  <a:pt x="460" y="778"/>
                </a:lnTo>
                <a:lnTo>
                  <a:pt x="470" y="778"/>
                </a:lnTo>
                <a:lnTo>
                  <a:pt x="473" y="778"/>
                </a:lnTo>
                <a:lnTo>
                  <a:pt x="470" y="788"/>
                </a:lnTo>
                <a:close/>
                <a:moveTo>
                  <a:pt x="470" y="778"/>
                </a:moveTo>
                <a:lnTo>
                  <a:pt x="471" y="778"/>
                </a:lnTo>
                <a:lnTo>
                  <a:pt x="473" y="778"/>
                </a:lnTo>
                <a:lnTo>
                  <a:pt x="470" y="778"/>
                </a:lnTo>
                <a:close/>
                <a:moveTo>
                  <a:pt x="484" y="798"/>
                </a:moveTo>
                <a:lnTo>
                  <a:pt x="467" y="786"/>
                </a:lnTo>
                <a:lnTo>
                  <a:pt x="473" y="778"/>
                </a:lnTo>
                <a:lnTo>
                  <a:pt x="488" y="792"/>
                </a:lnTo>
                <a:lnTo>
                  <a:pt x="490" y="792"/>
                </a:lnTo>
                <a:lnTo>
                  <a:pt x="484" y="798"/>
                </a:lnTo>
                <a:close/>
                <a:moveTo>
                  <a:pt x="488" y="792"/>
                </a:moveTo>
                <a:lnTo>
                  <a:pt x="490" y="792"/>
                </a:lnTo>
                <a:lnTo>
                  <a:pt x="490" y="792"/>
                </a:lnTo>
                <a:lnTo>
                  <a:pt x="488" y="792"/>
                </a:lnTo>
                <a:close/>
                <a:moveTo>
                  <a:pt x="493" y="817"/>
                </a:moveTo>
                <a:lnTo>
                  <a:pt x="482" y="797"/>
                </a:lnTo>
                <a:lnTo>
                  <a:pt x="490" y="792"/>
                </a:lnTo>
                <a:lnTo>
                  <a:pt x="500" y="814"/>
                </a:lnTo>
                <a:lnTo>
                  <a:pt x="496" y="820"/>
                </a:lnTo>
                <a:lnTo>
                  <a:pt x="493" y="817"/>
                </a:lnTo>
                <a:close/>
                <a:moveTo>
                  <a:pt x="496" y="820"/>
                </a:moveTo>
                <a:lnTo>
                  <a:pt x="494" y="819"/>
                </a:lnTo>
                <a:lnTo>
                  <a:pt x="493" y="817"/>
                </a:lnTo>
                <a:lnTo>
                  <a:pt x="496" y="820"/>
                </a:lnTo>
                <a:close/>
                <a:moveTo>
                  <a:pt x="510" y="825"/>
                </a:moveTo>
                <a:lnTo>
                  <a:pt x="496" y="820"/>
                </a:lnTo>
                <a:lnTo>
                  <a:pt x="499" y="811"/>
                </a:lnTo>
                <a:lnTo>
                  <a:pt x="513" y="817"/>
                </a:lnTo>
                <a:lnTo>
                  <a:pt x="516" y="823"/>
                </a:lnTo>
                <a:lnTo>
                  <a:pt x="510" y="825"/>
                </a:lnTo>
                <a:close/>
                <a:moveTo>
                  <a:pt x="513" y="817"/>
                </a:moveTo>
                <a:lnTo>
                  <a:pt x="517" y="819"/>
                </a:lnTo>
                <a:lnTo>
                  <a:pt x="516" y="823"/>
                </a:lnTo>
                <a:lnTo>
                  <a:pt x="513" y="817"/>
                </a:lnTo>
                <a:close/>
                <a:moveTo>
                  <a:pt x="500" y="840"/>
                </a:moveTo>
                <a:lnTo>
                  <a:pt x="507" y="820"/>
                </a:lnTo>
                <a:lnTo>
                  <a:pt x="516" y="823"/>
                </a:lnTo>
                <a:lnTo>
                  <a:pt x="508" y="843"/>
                </a:lnTo>
                <a:lnTo>
                  <a:pt x="504" y="846"/>
                </a:lnTo>
                <a:lnTo>
                  <a:pt x="500" y="840"/>
                </a:lnTo>
                <a:close/>
                <a:moveTo>
                  <a:pt x="504" y="846"/>
                </a:moveTo>
                <a:lnTo>
                  <a:pt x="497" y="845"/>
                </a:lnTo>
                <a:lnTo>
                  <a:pt x="500" y="840"/>
                </a:lnTo>
                <a:lnTo>
                  <a:pt x="504" y="846"/>
                </a:lnTo>
                <a:close/>
                <a:moveTo>
                  <a:pt x="514" y="848"/>
                </a:moveTo>
                <a:lnTo>
                  <a:pt x="504" y="846"/>
                </a:lnTo>
                <a:lnTo>
                  <a:pt x="505" y="837"/>
                </a:lnTo>
                <a:lnTo>
                  <a:pt x="516" y="839"/>
                </a:lnTo>
                <a:lnTo>
                  <a:pt x="517" y="846"/>
                </a:lnTo>
                <a:lnTo>
                  <a:pt x="514" y="848"/>
                </a:lnTo>
                <a:close/>
                <a:moveTo>
                  <a:pt x="517" y="846"/>
                </a:moveTo>
                <a:lnTo>
                  <a:pt x="516" y="848"/>
                </a:lnTo>
                <a:lnTo>
                  <a:pt x="514" y="848"/>
                </a:lnTo>
                <a:lnTo>
                  <a:pt x="517" y="846"/>
                </a:lnTo>
                <a:close/>
                <a:moveTo>
                  <a:pt x="534" y="839"/>
                </a:moveTo>
                <a:lnTo>
                  <a:pt x="517" y="846"/>
                </a:lnTo>
                <a:lnTo>
                  <a:pt x="513" y="839"/>
                </a:lnTo>
                <a:lnTo>
                  <a:pt x="530" y="829"/>
                </a:lnTo>
                <a:lnTo>
                  <a:pt x="530" y="829"/>
                </a:lnTo>
                <a:lnTo>
                  <a:pt x="534" y="839"/>
                </a:lnTo>
                <a:close/>
                <a:moveTo>
                  <a:pt x="530" y="829"/>
                </a:moveTo>
                <a:lnTo>
                  <a:pt x="530" y="829"/>
                </a:lnTo>
                <a:lnTo>
                  <a:pt x="530" y="829"/>
                </a:lnTo>
                <a:lnTo>
                  <a:pt x="530" y="829"/>
                </a:lnTo>
                <a:close/>
                <a:moveTo>
                  <a:pt x="553" y="829"/>
                </a:moveTo>
                <a:lnTo>
                  <a:pt x="534" y="839"/>
                </a:lnTo>
                <a:lnTo>
                  <a:pt x="530" y="829"/>
                </a:lnTo>
                <a:lnTo>
                  <a:pt x="548" y="820"/>
                </a:lnTo>
                <a:lnTo>
                  <a:pt x="550" y="820"/>
                </a:lnTo>
                <a:lnTo>
                  <a:pt x="553" y="829"/>
                </a:lnTo>
                <a:close/>
                <a:moveTo>
                  <a:pt x="548" y="820"/>
                </a:moveTo>
                <a:lnTo>
                  <a:pt x="548" y="820"/>
                </a:lnTo>
                <a:lnTo>
                  <a:pt x="550" y="820"/>
                </a:lnTo>
                <a:lnTo>
                  <a:pt x="548" y="820"/>
                </a:lnTo>
                <a:close/>
                <a:moveTo>
                  <a:pt x="578" y="825"/>
                </a:moveTo>
                <a:lnTo>
                  <a:pt x="551" y="829"/>
                </a:lnTo>
                <a:lnTo>
                  <a:pt x="550" y="820"/>
                </a:lnTo>
                <a:lnTo>
                  <a:pt x="576" y="815"/>
                </a:lnTo>
                <a:lnTo>
                  <a:pt x="581" y="819"/>
                </a:lnTo>
                <a:lnTo>
                  <a:pt x="578" y="825"/>
                </a:lnTo>
                <a:close/>
                <a:moveTo>
                  <a:pt x="581" y="819"/>
                </a:moveTo>
                <a:lnTo>
                  <a:pt x="582" y="823"/>
                </a:lnTo>
                <a:lnTo>
                  <a:pt x="578" y="825"/>
                </a:lnTo>
                <a:lnTo>
                  <a:pt x="581" y="819"/>
                </a:lnTo>
                <a:close/>
                <a:moveTo>
                  <a:pt x="564" y="646"/>
                </a:moveTo>
                <a:lnTo>
                  <a:pt x="581" y="819"/>
                </a:lnTo>
                <a:lnTo>
                  <a:pt x="571" y="820"/>
                </a:lnTo>
                <a:lnTo>
                  <a:pt x="554" y="647"/>
                </a:lnTo>
                <a:lnTo>
                  <a:pt x="554" y="644"/>
                </a:lnTo>
                <a:lnTo>
                  <a:pt x="564" y="646"/>
                </a:lnTo>
                <a:close/>
                <a:moveTo>
                  <a:pt x="554" y="647"/>
                </a:moveTo>
                <a:lnTo>
                  <a:pt x="554" y="646"/>
                </a:lnTo>
                <a:lnTo>
                  <a:pt x="554" y="644"/>
                </a:lnTo>
                <a:lnTo>
                  <a:pt x="554" y="647"/>
                </a:lnTo>
                <a:close/>
                <a:moveTo>
                  <a:pt x="622" y="450"/>
                </a:moveTo>
                <a:lnTo>
                  <a:pt x="564" y="647"/>
                </a:lnTo>
                <a:lnTo>
                  <a:pt x="554" y="644"/>
                </a:lnTo>
                <a:lnTo>
                  <a:pt x="615" y="447"/>
                </a:lnTo>
                <a:lnTo>
                  <a:pt x="616" y="445"/>
                </a:lnTo>
                <a:lnTo>
                  <a:pt x="622" y="450"/>
                </a:lnTo>
                <a:close/>
                <a:moveTo>
                  <a:pt x="616" y="445"/>
                </a:moveTo>
                <a:lnTo>
                  <a:pt x="627" y="439"/>
                </a:lnTo>
                <a:lnTo>
                  <a:pt x="622" y="450"/>
                </a:lnTo>
                <a:lnTo>
                  <a:pt x="616" y="445"/>
                </a:lnTo>
                <a:close/>
                <a:moveTo>
                  <a:pt x="581" y="465"/>
                </a:moveTo>
                <a:lnTo>
                  <a:pt x="616" y="445"/>
                </a:lnTo>
                <a:lnTo>
                  <a:pt x="621" y="453"/>
                </a:lnTo>
                <a:lnTo>
                  <a:pt x="585" y="473"/>
                </a:lnTo>
                <a:lnTo>
                  <a:pt x="581" y="467"/>
                </a:lnTo>
                <a:lnTo>
                  <a:pt x="581" y="465"/>
                </a:lnTo>
                <a:close/>
                <a:moveTo>
                  <a:pt x="581" y="467"/>
                </a:moveTo>
                <a:lnTo>
                  <a:pt x="581" y="467"/>
                </a:lnTo>
                <a:lnTo>
                  <a:pt x="581" y="465"/>
                </a:lnTo>
                <a:lnTo>
                  <a:pt x="581" y="467"/>
                </a:lnTo>
                <a:close/>
                <a:moveTo>
                  <a:pt x="568" y="478"/>
                </a:moveTo>
                <a:lnTo>
                  <a:pt x="581" y="467"/>
                </a:lnTo>
                <a:lnTo>
                  <a:pt x="587" y="473"/>
                </a:lnTo>
                <a:lnTo>
                  <a:pt x="576" y="484"/>
                </a:lnTo>
                <a:lnTo>
                  <a:pt x="574" y="485"/>
                </a:lnTo>
                <a:lnTo>
                  <a:pt x="568" y="478"/>
                </a:lnTo>
                <a:close/>
                <a:moveTo>
                  <a:pt x="576" y="484"/>
                </a:moveTo>
                <a:lnTo>
                  <a:pt x="574" y="484"/>
                </a:lnTo>
                <a:lnTo>
                  <a:pt x="574" y="485"/>
                </a:lnTo>
                <a:lnTo>
                  <a:pt x="576" y="484"/>
                </a:lnTo>
                <a:close/>
                <a:moveTo>
                  <a:pt x="550" y="485"/>
                </a:moveTo>
                <a:lnTo>
                  <a:pt x="570" y="476"/>
                </a:lnTo>
                <a:lnTo>
                  <a:pt x="574" y="485"/>
                </a:lnTo>
                <a:lnTo>
                  <a:pt x="554" y="495"/>
                </a:lnTo>
                <a:lnTo>
                  <a:pt x="548" y="490"/>
                </a:lnTo>
                <a:lnTo>
                  <a:pt x="550" y="485"/>
                </a:lnTo>
                <a:close/>
                <a:moveTo>
                  <a:pt x="548" y="490"/>
                </a:moveTo>
                <a:lnTo>
                  <a:pt x="548" y="487"/>
                </a:lnTo>
                <a:lnTo>
                  <a:pt x="550" y="485"/>
                </a:lnTo>
                <a:lnTo>
                  <a:pt x="548" y="490"/>
                </a:lnTo>
                <a:close/>
                <a:moveTo>
                  <a:pt x="547" y="501"/>
                </a:moveTo>
                <a:lnTo>
                  <a:pt x="548" y="490"/>
                </a:lnTo>
                <a:lnTo>
                  <a:pt x="556" y="490"/>
                </a:lnTo>
                <a:lnTo>
                  <a:pt x="556" y="501"/>
                </a:lnTo>
                <a:lnTo>
                  <a:pt x="551" y="505"/>
                </a:lnTo>
                <a:lnTo>
                  <a:pt x="547" y="501"/>
                </a:lnTo>
                <a:close/>
                <a:moveTo>
                  <a:pt x="556" y="501"/>
                </a:moveTo>
                <a:lnTo>
                  <a:pt x="556" y="505"/>
                </a:lnTo>
                <a:lnTo>
                  <a:pt x="551" y="505"/>
                </a:lnTo>
                <a:lnTo>
                  <a:pt x="556" y="501"/>
                </a:lnTo>
                <a:close/>
                <a:moveTo>
                  <a:pt x="534" y="496"/>
                </a:moveTo>
                <a:lnTo>
                  <a:pt x="551" y="496"/>
                </a:lnTo>
                <a:lnTo>
                  <a:pt x="551" y="505"/>
                </a:lnTo>
                <a:lnTo>
                  <a:pt x="534" y="505"/>
                </a:lnTo>
                <a:lnTo>
                  <a:pt x="531" y="498"/>
                </a:lnTo>
                <a:lnTo>
                  <a:pt x="534" y="496"/>
                </a:lnTo>
                <a:close/>
                <a:moveTo>
                  <a:pt x="531" y="498"/>
                </a:moveTo>
                <a:lnTo>
                  <a:pt x="533" y="496"/>
                </a:lnTo>
                <a:lnTo>
                  <a:pt x="534" y="496"/>
                </a:lnTo>
                <a:lnTo>
                  <a:pt x="531" y="498"/>
                </a:lnTo>
                <a:close/>
                <a:moveTo>
                  <a:pt x="522" y="505"/>
                </a:moveTo>
                <a:lnTo>
                  <a:pt x="531" y="498"/>
                </a:lnTo>
                <a:lnTo>
                  <a:pt x="537" y="504"/>
                </a:lnTo>
                <a:lnTo>
                  <a:pt x="527" y="513"/>
                </a:lnTo>
                <a:lnTo>
                  <a:pt x="524" y="515"/>
                </a:lnTo>
                <a:lnTo>
                  <a:pt x="522" y="505"/>
                </a:lnTo>
                <a:close/>
                <a:moveTo>
                  <a:pt x="527" y="513"/>
                </a:moveTo>
                <a:lnTo>
                  <a:pt x="527" y="515"/>
                </a:lnTo>
                <a:lnTo>
                  <a:pt x="524" y="515"/>
                </a:lnTo>
                <a:lnTo>
                  <a:pt x="527" y="513"/>
                </a:lnTo>
                <a:close/>
                <a:moveTo>
                  <a:pt x="499" y="504"/>
                </a:moveTo>
                <a:lnTo>
                  <a:pt x="525" y="505"/>
                </a:lnTo>
                <a:lnTo>
                  <a:pt x="524" y="515"/>
                </a:lnTo>
                <a:lnTo>
                  <a:pt x="499" y="513"/>
                </a:lnTo>
                <a:lnTo>
                  <a:pt x="497" y="513"/>
                </a:lnTo>
                <a:lnTo>
                  <a:pt x="499" y="504"/>
                </a:lnTo>
                <a:close/>
                <a:moveTo>
                  <a:pt x="499" y="513"/>
                </a:moveTo>
                <a:lnTo>
                  <a:pt x="497" y="513"/>
                </a:lnTo>
                <a:lnTo>
                  <a:pt x="497" y="513"/>
                </a:lnTo>
                <a:lnTo>
                  <a:pt x="499" y="513"/>
                </a:lnTo>
                <a:close/>
                <a:moveTo>
                  <a:pt x="474" y="501"/>
                </a:moveTo>
                <a:lnTo>
                  <a:pt x="499" y="504"/>
                </a:lnTo>
                <a:lnTo>
                  <a:pt x="497" y="513"/>
                </a:lnTo>
                <a:lnTo>
                  <a:pt x="473" y="509"/>
                </a:lnTo>
                <a:lnTo>
                  <a:pt x="471" y="501"/>
                </a:lnTo>
                <a:lnTo>
                  <a:pt x="474" y="501"/>
                </a:lnTo>
                <a:close/>
                <a:moveTo>
                  <a:pt x="471" y="501"/>
                </a:moveTo>
                <a:lnTo>
                  <a:pt x="473" y="499"/>
                </a:lnTo>
                <a:lnTo>
                  <a:pt x="474" y="501"/>
                </a:lnTo>
                <a:lnTo>
                  <a:pt x="471" y="501"/>
                </a:lnTo>
                <a:close/>
                <a:moveTo>
                  <a:pt x="439" y="513"/>
                </a:moveTo>
                <a:lnTo>
                  <a:pt x="471" y="501"/>
                </a:lnTo>
                <a:lnTo>
                  <a:pt x="474" y="509"/>
                </a:lnTo>
                <a:lnTo>
                  <a:pt x="442" y="522"/>
                </a:lnTo>
                <a:lnTo>
                  <a:pt x="440" y="522"/>
                </a:lnTo>
                <a:lnTo>
                  <a:pt x="439" y="513"/>
                </a:lnTo>
                <a:close/>
                <a:moveTo>
                  <a:pt x="442" y="522"/>
                </a:moveTo>
                <a:lnTo>
                  <a:pt x="440" y="522"/>
                </a:lnTo>
                <a:lnTo>
                  <a:pt x="440" y="522"/>
                </a:lnTo>
                <a:lnTo>
                  <a:pt x="442" y="522"/>
                </a:lnTo>
                <a:close/>
                <a:moveTo>
                  <a:pt x="430" y="513"/>
                </a:moveTo>
                <a:lnTo>
                  <a:pt x="440" y="513"/>
                </a:lnTo>
                <a:lnTo>
                  <a:pt x="440" y="522"/>
                </a:lnTo>
                <a:lnTo>
                  <a:pt x="430" y="522"/>
                </a:lnTo>
                <a:lnTo>
                  <a:pt x="427" y="515"/>
                </a:lnTo>
                <a:lnTo>
                  <a:pt x="430" y="513"/>
                </a:lnTo>
                <a:close/>
                <a:moveTo>
                  <a:pt x="430" y="522"/>
                </a:moveTo>
                <a:lnTo>
                  <a:pt x="422" y="522"/>
                </a:lnTo>
                <a:lnTo>
                  <a:pt x="427" y="515"/>
                </a:lnTo>
                <a:lnTo>
                  <a:pt x="430" y="522"/>
                </a:lnTo>
                <a:close/>
                <a:moveTo>
                  <a:pt x="454" y="487"/>
                </a:moveTo>
                <a:lnTo>
                  <a:pt x="434" y="519"/>
                </a:lnTo>
                <a:lnTo>
                  <a:pt x="427" y="515"/>
                </a:lnTo>
                <a:lnTo>
                  <a:pt x="447" y="482"/>
                </a:lnTo>
                <a:lnTo>
                  <a:pt x="456" y="485"/>
                </a:lnTo>
                <a:lnTo>
                  <a:pt x="454" y="487"/>
                </a:lnTo>
                <a:close/>
                <a:moveTo>
                  <a:pt x="456" y="485"/>
                </a:moveTo>
                <a:lnTo>
                  <a:pt x="454" y="487"/>
                </a:lnTo>
                <a:lnTo>
                  <a:pt x="454" y="487"/>
                </a:lnTo>
                <a:lnTo>
                  <a:pt x="456" y="485"/>
                </a:lnTo>
                <a:close/>
                <a:moveTo>
                  <a:pt x="470" y="439"/>
                </a:moveTo>
                <a:lnTo>
                  <a:pt x="456" y="485"/>
                </a:lnTo>
                <a:lnTo>
                  <a:pt x="447" y="482"/>
                </a:lnTo>
                <a:lnTo>
                  <a:pt x="460" y="436"/>
                </a:lnTo>
                <a:lnTo>
                  <a:pt x="462" y="435"/>
                </a:lnTo>
                <a:lnTo>
                  <a:pt x="470" y="439"/>
                </a:lnTo>
                <a:close/>
                <a:moveTo>
                  <a:pt x="460" y="436"/>
                </a:moveTo>
                <a:lnTo>
                  <a:pt x="462" y="436"/>
                </a:lnTo>
                <a:lnTo>
                  <a:pt x="462" y="435"/>
                </a:lnTo>
                <a:lnTo>
                  <a:pt x="460" y="436"/>
                </a:lnTo>
                <a:close/>
                <a:moveTo>
                  <a:pt x="476" y="433"/>
                </a:moveTo>
                <a:lnTo>
                  <a:pt x="468" y="441"/>
                </a:lnTo>
                <a:lnTo>
                  <a:pt x="462" y="435"/>
                </a:lnTo>
                <a:lnTo>
                  <a:pt x="468" y="427"/>
                </a:lnTo>
                <a:lnTo>
                  <a:pt x="477" y="431"/>
                </a:lnTo>
                <a:lnTo>
                  <a:pt x="476" y="433"/>
                </a:lnTo>
                <a:close/>
                <a:moveTo>
                  <a:pt x="477" y="431"/>
                </a:moveTo>
                <a:lnTo>
                  <a:pt x="476" y="433"/>
                </a:lnTo>
                <a:lnTo>
                  <a:pt x="476" y="433"/>
                </a:lnTo>
                <a:lnTo>
                  <a:pt x="477" y="431"/>
                </a:lnTo>
                <a:close/>
                <a:moveTo>
                  <a:pt x="479" y="393"/>
                </a:moveTo>
                <a:lnTo>
                  <a:pt x="477" y="431"/>
                </a:lnTo>
                <a:lnTo>
                  <a:pt x="468" y="430"/>
                </a:lnTo>
                <a:lnTo>
                  <a:pt x="470" y="393"/>
                </a:lnTo>
                <a:lnTo>
                  <a:pt x="479" y="391"/>
                </a:lnTo>
                <a:lnTo>
                  <a:pt x="479" y="393"/>
                </a:lnTo>
                <a:close/>
                <a:moveTo>
                  <a:pt x="479" y="391"/>
                </a:moveTo>
                <a:lnTo>
                  <a:pt x="479" y="393"/>
                </a:lnTo>
                <a:lnTo>
                  <a:pt x="479" y="393"/>
                </a:lnTo>
                <a:lnTo>
                  <a:pt x="479" y="391"/>
                </a:lnTo>
                <a:close/>
                <a:moveTo>
                  <a:pt x="476" y="353"/>
                </a:moveTo>
                <a:lnTo>
                  <a:pt x="479" y="391"/>
                </a:lnTo>
                <a:lnTo>
                  <a:pt x="470" y="393"/>
                </a:lnTo>
                <a:lnTo>
                  <a:pt x="467" y="354"/>
                </a:lnTo>
                <a:lnTo>
                  <a:pt x="470" y="348"/>
                </a:lnTo>
                <a:lnTo>
                  <a:pt x="476" y="353"/>
                </a:lnTo>
                <a:close/>
                <a:moveTo>
                  <a:pt x="467" y="354"/>
                </a:moveTo>
                <a:lnTo>
                  <a:pt x="465" y="350"/>
                </a:lnTo>
                <a:lnTo>
                  <a:pt x="470" y="348"/>
                </a:lnTo>
                <a:lnTo>
                  <a:pt x="467" y="354"/>
                </a:lnTo>
                <a:close/>
                <a:moveTo>
                  <a:pt x="488" y="356"/>
                </a:moveTo>
                <a:lnTo>
                  <a:pt x="471" y="357"/>
                </a:lnTo>
                <a:lnTo>
                  <a:pt x="470" y="348"/>
                </a:lnTo>
                <a:lnTo>
                  <a:pt x="488" y="348"/>
                </a:lnTo>
                <a:lnTo>
                  <a:pt x="493" y="353"/>
                </a:lnTo>
                <a:lnTo>
                  <a:pt x="488" y="356"/>
                </a:lnTo>
                <a:close/>
                <a:moveTo>
                  <a:pt x="493" y="353"/>
                </a:moveTo>
                <a:lnTo>
                  <a:pt x="491" y="356"/>
                </a:lnTo>
                <a:lnTo>
                  <a:pt x="488" y="356"/>
                </a:lnTo>
                <a:lnTo>
                  <a:pt x="493" y="353"/>
                </a:lnTo>
                <a:close/>
                <a:moveTo>
                  <a:pt x="500" y="322"/>
                </a:moveTo>
                <a:lnTo>
                  <a:pt x="493" y="353"/>
                </a:lnTo>
                <a:lnTo>
                  <a:pt x="484" y="351"/>
                </a:lnTo>
                <a:lnTo>
                  <a:pt x="493" y="319"/>
                </a:lnTo>
                <a:lnTo>
                  <a:pt x="496" y="316"/>
                </a:lnTo>
                <a:lnTo>
                  <a:pt x="500" y="322"/>
                </a:lnTo>
                <a:close/>
                <a:moveTo>
                  <a:pt x="493" y="319"/>
                </a:moveTo>
                <a:lnTo>
                  <a:pt x="493" y="317"/>
                </a:lnTo>
                <a:lnTo>
                  <a:pt x="496" y="316"/>
                </a:lnTo>
                <a:lnTo>
                  <a:pt x="493" y="319"/>
                </a:lnTo>
                <a:close/>
                <a:moveTo>
                  <a:pt x="511" y="322"/>
                </a:moveTo>
                <a:lnTo>
                  <a:pt x="497" y="325"/>
                </a:lnTo>
                <a:lnTo>
                  <a:pt x="496" y="316"/>
                </a:lnTo>
                <a:lnTo>
                  <a:pt x="508" y="313"/>
                </a:lnTo>
                <a:lnTo>
                  <a:pt x="514" y="316"/>
                </a:lnTo>
                <a:lnTo>
                  <a:pt x="511" y="322"/>
                </a:lnTo>
                <a:close/>
                <a:moveTo>
                  <a:pt x="514" y="316"/>
                </a:moveTo>
                <a:lnTo>
                  <a:pt x="514" y="320"/>
                </a:lnTo>
                <a:lnTo>
                  <a:pt x="511" y="322"/>
                </a:lnTo>
                <a:lnTo>
                  <a:pt x="514" y="316"/>
                </a:lnTo>
                <a:close/>
                <a:moveTo>
                  <a:pt x="474" y="129"/>
                </a:moveTo>
                <a:lnTo>
                  <a:pt x="514" y="316"/>
                </a:lnTo>
                <a:lnTo>
                  <a:pt x="505" y="317"/>
                </a:lnTo>
                <a:lnTo>
                  <a:pt x="465" y="131"/>
                </a:lnTo>
                <a:lnTo>
                  <a:pt x="473" y="128"/>
                </a:lnTo>
                <a:lnTo>
                  <a:pt x="474" y="129"/>
                </a:lnTo>
                <a:close/>
                <a:moveTo>
                  <a:pt x="473" y="128"/>
                </a:moveTo>
                <a:lnTo>
                  <a:pt x="474" y="128"/>
                </a:lnTo>
                <a:lnTo>
                  <a:pt x="474" y="129"/>
                </a:lnTo>
                <a:lnTo>
                  <a:pt x="473" y="128"/>
                </a:lnTo>
                <a:close/>
                <a:moveTo>
                  <a:pt x="457" y="85"/>
                </a:moveTo>
                <a:lnTo>
                  <a:pt x="473" y="128"/>
                </a:lnTo>
                <a:lnTo>
                  <a:pt x="465" y="131"/>
                </a:lnTo>
                <a:lnTo>
                  <a:pt x="448" y="88"/>
                </a:lnTo>
                <a:lnTo>
                  <a:pt x="457" y="85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5" name="Subtítulo 1"/>
          <p:cNvSpPr>
            <a:spLocks noGrp="1"/>
          </p:cNvSpPr>
          <p:nvPr>
            <p:ph type="subTitle" idx="1"/>
          </p:nvPr>
        </p:nvSpPr>
        <p:spPr>
          <a:xfrm>
            <a:off x="660186" y="3143248"/>
            <a:ext cx="4340442" cy="2143140"/>
          </a:xfrm>
        </p:spPr>
        <p:txBody>
          <a:bodyPr/>
          <a:lstStyle/>
          <a:p>
            <a:pPr marL="285750" indent="-285750" algn="just">
              <a:defRPr/>
            </a:pPr>
            <a:endParaRPr lang="pt-BR" sz="2800" dirty="0" smtClean="0">
              <a:solidFill>
                <a:schemeClr val="bg2">
                  <a:lumMod val="25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285750" indent="-285750" algn="just">
              <a:defRPr/>
            </a:pPr>
            <a:r>
              <a:rPr lang="pt-BR" sz="2800" dirty="0" err="1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First</a:t>
            </a:r>
            <a:r>
              <a:rPr lang="pt-BR" sz="2800" dirty="0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pt-BR" sz="2800" dirty="0" err="1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Brazilian</a:t>
            </a:r>
            <a:r>
              <a:rPr lang="pt-BR" sz="2800" dirty="0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city to </a:t>
            </a:r>
            <a:r>
              <a:rPr lang="pt-BR" sz="2800" dirty="0" err="1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abolish</a:t>
            </a:r>
            <a:r>
              <a:rPr lang="pt-BR" sz="2800" dirty="0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pt-BR" sz="2800" dirty="0" err="1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slavery</a:t>
            </a:r>
            <a:r>
              <a:rPr lang="pt-BR" sz="2800" dirty="0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(1883)</a:t>
            </a:r>
            <a:endParaRPr lang="pt-BR" sz="2800" dirty="0">
              <a:solidFill>
                <a:schemeClr val="tx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0" t="11920" r="9138"/>
          <a:stretch/>
        </p:blipFill>
        <p:spPr>
          <a:xfrm>
            <a:off x="5436096" y="2549761"/>
            <a:ext cx="3461565" cy="293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6334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Saladeaula_Baturité_AltoIDEB_3,4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Saladeaula_Capistrano_BaixoIDEB_2,8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Saladeaula_Capistrano_BaixoIDEB_2,8_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4787900" y="404813"/>
            <a:ext cx="4356100" cy="1023923"/>
          </a:xfrm>
          <a:prstGeom prst="rect">
            <a:avLst/>
          </a:prstGeom>
          <a:solidFill>
            <a:srgbClr val="DAB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374650" y="404813"/>
            <a:ext cx="4319588" cy="1023923"/>
          </a:xfrm>
          <a:prstGeom prst="rect">
            <a:avLst/>
          </a:prstGeom>
          <a:solidFill>
            <a:srgbClr val="B31D1D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pic>
        <p:nvPicPr>
          <p:cNvPr id="20486" name="Imagem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6259513"/>
            <a:ext cx="2206625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tângulo 16"/>
          <p:cNvSpPr/>
          <p:nvPr/>
        </p:nvSpPr>
        <p:spPr>
          <a:xfrm>
            <a:off x="401638" y="66675"/>
            <a:ext cx="269875" cy="288925"/>
          </a:xfrm>
          <a:prstGeom prst="rect">
            <a:avLst/>
          </a:prstGeom>
          <a:solidFill>
            <a:srgbClr val="DAB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baseline="-25000" dirty="0"/>
          </a:p>
        </p:txBody>
      </p:sp>
      <p:sp>
        <p:nvSpPr>
          <p:cNvPr id="18" name="Retângulo 17"/>
          <p:cNvSpPr/>
          <p:nvPr/>
        </p:nvSpPr>
        <p:spPr>
          <a:xfrm>
            <a:off x="38100" y="66675"/>
            <a:ext cx="269875" cy="288925"/>
          </a:xfrm>
          <a:prstGeom prst="rect">
            <a:avLst/>
          </a:prstGeom>
          <a:solidFill>
            <a:srgbClr val="B31D1D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19" name="Retângulo 18"/>
          <p:cNvSpPr/>
          <p:nvPr/>
        </p:nvSpPr>
        <p:spPr>
          <a:xfrm>
            <a:off x="38100" y="404813"/>
            <a:ext cx="269875" cy="287337"/>
          </a:xfrm>
          <a:prstGeom prst="rect">
            <a:avLst/>
          </a:prstGeom>
          <a:solidFill>
            <a:srgbClr val="DAB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0" name="Retângulo 19"/>
          <p:cNvSpPr/>
          <p:nvPr/>
        </p:nvSpPr>
        <p:spPr>
          <a:xfrm>
            <a:off x="38100" y="757238"/>
            <a:ext cx="269875" cy="287337"/>
          </a:xfrm>
          <a:prstGeom prst="rect">
            <a:avLst/>
          </a:prstGeom>
          <a:solidFill>
            <a:srgbClr val="B31D1D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baseline="-25000" dirty="0"/>
          </a:p>
        </p:txBody>
      </p:sp>
      <p:sp>
        <p:nvSpPr>
          <p:cNvPr id="21" name="Retângulo 20"/>
          <p:cNvSpPr/>
          <p:nvPr/>
        </p:nvSpPr>
        <p:spPr>
          <a:xfrm>
            <a:off x="765175" y="66675"/>
            <a:ext cx="269875" cy="288925"/>
          </a:xfrm>
          <a:prstGeom prst="rect">
            <a:avLst/>
          </a:prstGeom>
          <a:solidFill>
            <a:srgbClr val="B31D1D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baseline="-25000" dirty="0"/>
          </a:p>
        </p:txBody>
      </p:sp>
      <p:sp>
        <p:nvSpPr>
          <p:cNvPr id="16" name="Subtítulo 1"/>
          <p:cNvSpPr txBox="1">
            <a:spLocks/>
          </p:cNvSpPr>
          <p:nvPr/>
        </p:nvSpPr>
        <p:spPr bwMode="auto">
          <a:xfrm>
            <a:off x="627062" y="2276873"/>
            <a:ext cx="8049393" cy="4247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pt-BR" sz="2800" dirty="0">
                <a:solidFill>
                  <a:schemeClr val="tx1"/>
                </a:solidFill>
              </a:rPr>
              <a:t>A </a:t>
            </a:r>
            <a:r>
              <a:rPr lang="pt-BR" sz="2800" dirty="0" err="1">
                <a:solidFill>
                  <a:schemeClr val="tx1"/>
                </a:solidFill>
              </a:rPr>
              <a:t>proposal</a:t>
            </a:r>
            <a:r>
              <a:rPr lang="pt-BR" sz="2800" dirty="0">
                <a:solidFill>
                  <a:schemeClr val="tx1"/>
                </a:solidFill>
              </a:rPr>
              <a:t> </a:t>
            </a:r>
            <a:r>
              <a:rPr lang="pt-BR" sz="2800" dirty="0" err="1">
                <a:solidFill>
                  <a:schemeClr val="tx1"/>
                </a:solidFill>
              </a:rPr>
              <a:t>under</a:t>
            </a:r>
            <a:r>
              <a:rPr lang="pt-BR" sz="2800" dirty="0">
                <a:solidFill>
                  <a:schemeClr val="tx1"/>
                </a:solidFill>
              </a:rPr>
              <a:t> </a:t>
            </a:r>
            <a:r>
              <a:rPr lang="pt-BR" sz="2800" dirty="0" err="1">
                <a:solidFill>
                  <a:schemeClr val="tx1"/>
                </a:solidFill>
              </a:rPr>
              <a:t>construction</a:t>
            </a:r>
            <a:endParaRPr lang="pt-BR" sz="2800" dirty="0">
              <a:solidFill>
                <a:schemeClr val="tx1"/>
              </a:solidFill>
            </a:endParaRPr>
          </a:p>
          <a:p>
            <a:pPr marL="457200" indent="-457200" algn="l"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pt-BR" sz="2800" dirty="0" smtClean="0">
                <a:solidFill>
                  <a:schemeClr val="tx1"/>
                </a:solidFill>
              </a:rPr>
              <a:t>A training </a:t>
            </a:r>
            <a:r>
              <a:rPr lang="pt-BR" sz="2800" dirty="0" err="1" smtClean="0">
                <a:solidFill>
                  <a:schemeClr val="tx1"/>
                </a:solidFill>
              </a:rPr>
              <a:t>process</a:t>
            </a:r>
            <a:r>
              <a:rPr lang="pt-BR" sz="2800" dirty="0" smtClean="0">
                <a:solidFill>
                  <a:schemeClr val="tx1"/>
                </a:solidFill>
              </a:rPr>
              <a:t> for 500 </a:t>
            </a:r>
            <a:r>
              <a:rPr lang="pt-BR" sz="2800" dirty="0" err="1" smtClean="0">
                <a:solidFill>
                  <a:schemeClr val="tx1"/>
                </a:solidFill>
              </a:rPr>
              <a:t>school</a:t>
            </a:r>
            <a:r>
              <a:rPr lang="pt-BR" sz="2800" dirty="0" smtClean="0">
                <a:solidFill>
                  <a:schemeClr val="tx1"/>
                </a:solidFill>
              </a:rPr>
              <a:t> managers</a:t>
            </a:r>
          </a:p>
          <a:p>
            <a:pPr marL="457200" indent="-457200" algn="l"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pt-BR" sz="2800" dirty="0" smtClean="0">
                <a:solidFill>
                  <a:schemeClr val="tx1"/>
                </a:solidFill>
              </a:rPr>
              <a:t>Training </a:t>
            </a:r>
            <a:r>
              <a:rPr lang="pt-BR" sz="2800" dirty="0" err="1" smtClean="0">
                <a:solidFill>
                  <a:schemeClr val="tx1"/>
                </a:solidFill>
              </a:rPr>
              <a:t>materials</a:t>
            </a:r>
            <a:r>
              <a:rPr lang="pt-BR" sz="2800" dirty="0" smtClean="0">
                <a:solidFill>
                  <a:schemeClr val="tx1"/>
                </a:solidFill>
              </a:rPr>
              <a:t> </a:t>
            </a:r>
            <a:r>
              <a:rPr lang="pt-BR" sz="2800" dirty="0" err="1" smtClean="0">
                <a:solidFill>
                  <a:schemeClr val="tx1"/>
                </a:solidFill>
              </a:rPr>
              <a:t>based</a:t>
            </a:r>
            <a:r>
              <a:rPr lang="pt-BR" sz="2800" dirty="0" smtClean="0">
                <a:solidFill>
                  <a:schemeClr val="tx1"/>
                </a:solidFill>
              </a:rPr>
              <a:t> </a:t>
            </a:r>
            <a:r>
              <a:rPr lang="pt-BR" sz="2800" dirty="0" err="1" smtClean="0">
                <a:solidFill>
                  <a:schemeClr val="tx1"/>
                </a:solidFill>
              </a:rPr>
              <a:t>on</a:t>
            </a:r>
            <a:r>
              <a:rPr lang="pt-BR" sz="2800" dirty="0" smtClean="0">
                <a:solidFill>
                  <a:schemeClr val="tx1"/>
                </a:solidFill>
              </a:rPr>
              <a:t> </a:t>
            </a:r>
            <a:r>
              <a:rPr lang="pt-BR" sz="2800" dirty="0" err="1" smtClean="0">
                <a:solidFill>
                  <a:schemeClr val="tx1"/>
                </a:solidFill>
              </a:rPr>
              <a:t>evidences</a:t>
            </a:r>
            <a:endParaRPr lang="pt-BR" sz="2800" dirty="0" smtClean="0">
              <a:solidFill>
                <a:schemeClr val="tx1"/>
              </a:solidFill>
            </a:endParaRPr>
          </a:p>
          <a:p>
            <a:pPr marL="457200" indent="-457200" algn="l"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pt-BR" sz="2800" dirty="0" err="1" smtClean="0">
                <a:solidFill>
                  <a:schemeClr val="tx1"/>
                </a:solidFill>
              </a:rPr>
              <a:t>Listening</a:t>
            </a:r>
            <a:r>
              <a:rPr lang="pt-BR" sz="2800" dirty="0" smtClean="0">
                <a:solidFill>
                  <a:schemeClr val="tx1"/>
                </a:solidFill>
              </a:rPr>
              <a:t> </a:t>
            </a:r>
            <a:r>
              <a:rPr lang="pt-BR" sz="2800" dirty="0" err="1" smtClean="0">
                <a:solidFill>
                  <a:schemeClr val="tx1"/>
                </a:solidFill>
              </a:rPr>
              <a:t>to</a:t>
            </a:r>
            <a:r>
              <a:rPr lang="pt-BR" sz="2800" dirty="0" smtClean="0">
                <a:solidFill>
                  <a:schemeClr val="tx1"/>
                </a:solidFill>
              </a:rPr>
              <a:t> </a:t>
            </a:r>
            <a:r>
              <a:rPr lang="pt-BR" sz="2800" dirty="0" err="1" smtClean="0">
                <a:solidFill>
                  <a:schemeClr val="tx1"/>
                </a:solidFill>
              </a:rPr>
              <a:t>the</a:t>
            </a:r>
            <a:r>
              <a:rPr lang="pt-BR" sz="2800" dirty="0" smtClean="0">
                <a:solidFill>
                  <a:schemeClr val="tx1"/>
                </a:solidFill>
              </a:rPr>
              <a:t> </a:t>
            </a:r>
            <a:r>
              <a:rPr lang="pt-BR" sz="2800" dirty="0" err="1" smtClean="0">
                <a:solidFill>
                  <a:schemeClr val="tx1"/>
                </a:solidFill>
              </a:rPr>
              <a:t>demands</a:t>
            </a:r>
            <a:r>
              <a:rPr lang="pt-BR" sz="2800" dirty="0" smtClean="0">
                <a:solidFill>
                  <a:schemeClr val="tx1"/>
                </a:solidFill>
              </a:rPr>
              <a:t> </a:t>
            </a:r>
            <a:r>
              <a:rPr lang="pt-BR" sz="2800" dirty="0" err="1" smtClean="0">
                <a:solidFill>
                  <a:schemeClr val="tx1"/>
                </a:solidFill>
              </a:rPr>
              <a:t>of</a:t>
            </a:r>
            <a:r>
              <a:rPr lang="pt-BR" sz="2800" dirty="0" smtClean="0">
                <a:solidFill>
                  <a:schemeClr val="tx1"/>
                </a:solidFill>
              </a:rPr>
              <a:t> </a:t>
            </a:r>
            <a:r>
              <a:rPr lang="pt-BR" sz="2800" dirty="0" err="1" smtClean="0">
                <a:solidFill>
                  <a:schemeClr val="tx1"/>
                </a:solidFill>
              </a:rPr>
              <a:t>schools</a:t>
            </a:r>
            <a:r>
              <a:rPr lang="pt-BR" sz="2800" dirty="0" smtClean="0">
                <a:solidFill>
                  <a:schemeClr val="tx1"/>
                </a:solidFill>
              </a:rPr>
              <a:t>’ staff</a:t>
            </a:r>
          </a:p>
          <a:p>
            <a:pPr marL="457200" indent="-457200" algn="l"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pt-BR" sz="2800" dirty="0" err="1" smtClean="0">
                <a:solidFill>
                  <a:schemeClr val="tx1"/>
                </a:solidFill>
              </a:rPr>
              <a:t>Working</a:t>
            </a:r>
            <a:r>
              <a:rPr lang="pt-BR" sz="2800" dirty="0" smtClean="0">
                <a:solidFill>
                  <a:schemeClr val="tx1"/>
                </a:solidFill>
              </a:rPr>
              <a:t> </a:t>
            </a:r>
            <a:r>
              <a:rPr lang="pt-BR" sz="2800" dirty="0" err="1" smtClean="0">
                <a:solidFill>
                  <a:schemeClr val="tx1"/>
                </a:solidFill>
              </a:rPr>
              <a:t>together</a:t>
            </a:r>
            <a:r>
              <a:rPr lang="pt-BR" sz="2800" dirty="0" smtClean="0">
                <a:solidFill>
                  <a:schemeClr val="tx1"/>
                </a:solidFill>
              </a:rPr>
              <a:t> for </a:t>
            </a:r>
            <a:r>
              <a:rPr lang="pt-BR" sz="2800" dirty="0" err="1" smtClean="0">
                <a:solidFill>
                  <a:schemeClr val="tx1"/>
                </a:solidFill>
              </a:rPr>
              <a:t>better</a:t>
            </a:r>
            <a:r>
              <a:rPr lang="pt-BR" sz="2800" dirty="0" smtClean="0">
                <a:solidFill>
                  <a:schemeClr val="tx1"/>
                </a:solidFill>
              </a:rPr>
              <a:t> </a:t>
            </a:r>
            <a:r>
              <a:rPr lang="pt-BR" sz="2800" dirty="0" err="1" smtClean="0">
                <a:solidFill>
                  <a:schemeClr val="tx1"/>
                </a:solidFill>
              </a:rPr>
              <a:t>results</a:t>
            </a:r>
            <a:endParaRPr lang="pt-BR" sz="2800" dirty="0" smtClean="0">
              <a:solidFill>
                <a:schemeClr val="tx1"/>
              </a:solidFill>
            </a:endParaRPr>
          </a:p>
          <a:p>
            <a:pPr marL="457200" indent="-457200" algn="l">
              <a:spcAft>
                <a:spcPts val="1800"/>
              </a:spcAft>
              <a:buFont typeface="Arial" pitchFamily="34" charset="0"/>
              <a:buChar char="•"/>
              <a:defRPr/>
            </a:pPr>
            <a:endParaRPr lang="pt-BR" sz="2800" dirty="0" smtClean="0">
              <a:solidFill>
                <a:schemeClr val="tx1"/>
              </a:solidFill>
            </a:endParaRPr>
          </a:p>
          <a:p>
            <a:pPr marL="457200" indent="-457200" algn="l">
              <a:buFont typeface="Arial" pitchFamily="34" charset="0"/>
              <a:buChar char="•"/>
              <a:defRPr/>
            </a:pPr>
            <a:endParaRPr lang="pt-BR" sz="2800" dirty="0" smtClean="0">
              <a:solidFill>
                <a:schemeClr val="tx1"/>
              </a:solidFill>
            </a:endParaRPr>
          </a:p>
        </p:txBody>
      </p:sp>
      <p:sp>
        <p:nvSpPr>
          <p:cNvPr id="23" name="Título 1"/>
          <p:cNvSpPr>
            <a:spLocks noGrp="1"/>
          </p:cNvSpPr>
          <p:nvPr>
            <p:ph type="ctrTitle"/>
          </p:nvPr>
        </p:nvSpPr>
        <p:spPr>
          <a:xfrm>
            <a:off x="4857752" y="500042"/>
            <a:ext cx="4025900" cy="727546"/>
          </a:xfrm>
        </p:spPr>
        <p:txBody>
          <a:bodyPr/>
          <a:lstStyle/>
          <a:p>
            <a:pPr algn="l" eaLnBrk="1" hangingPunct="1"/>
            <a:r>
              <a:rPr lang="pt-BR" sz="32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Current</a:t>
            </a:r>
            <a:r>
              <a:rPr lang="pt-BR" sz="32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pt-BR" sz="32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steps</a:t>
            </a:r>
            <a:endParaRPr lang="pt-BR" sz="3200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9632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/>
          <p:cNvSpPr/>
          <p:nvPr/>
        </p:nvSpPr>
        <p:spPr>
          <a:xfrm>
            <a:off x="401638" y="66675"/>
            <a:ext cx="269875" cy="288925"/>
          </a:xfrm>
          <a:prstGeom prst="rect">
            <a:avLst/>
          </a:prstGeom>
          <a:solidFill>
            <a:srgbClr val="DAB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baseline="-25000" dirty="0"/>
          </a:p>
        </p:txBody>
      </p:sp>
      <p:sp>
        <p:nvSpPr>
          <p:cNvPr id="18" name="Retângulo 17"/>
          <p:cNvSpPr/>
          <p:nvPr/>
        </p:nvSpPr>
        <p:spPr>
          <a:xfrm>
            <a:off x="38100" y="66675"/>
            <a:ext cx="269875" cy="288925"/>
          </a:xfrm>
          <a:prstGeom prst="rect">
            <a:avLst/>
          </a:prstGeom>
          <a:solidFill>
            <a:srgbClr val="B31D1D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19" name="Retângulo 18"/>
          <p:cNvSpPr/>
          <p:nvPr/>
        </p:nvSpPr>
        <p:spPr>
          <a:xfrm>
            <a:off x="38100" y="404813"/>
            <a:ext cx="269875" cy="287337"/>
          </a:xfrm>
          <a:prstGeom prst="rect">
            <a:avLst/>
          </a:prstGeom>
          <a:solidFill>
            <a:srgbClr val="DAB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0" name="Retângulo 19"/>
          <p:cNvSpPr/>
          <p:nvPr/>
        </p:nvSpPr>
        <p:spPr>
          <a:xfrm>
            <a:off x="38100" y="757238"/>
            <a:ext cx="269875" cy="287337"/>
          </a:xfrm>
          <a:prstGeom prst="rect">
            <a:avLst/>
          </a:prstGeom>
          <a:solidFill>
            <a:srgbClr val="B31D1D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baseline="-25000" dirty="0"/>
          </a:p>
        </p:txBody>
      </p:sp>
      <p:sp>
        <p:nvSpPr>
          <p:cNvPr id="21" name="Retângulo 20"/>
          <p:cNvSpPr/>
          <p:nvPr/>
        </p:nvSpPr>
        <p:spPr>
          <a:xfrm>
            <a:off x="765175" y="66675"/>
            <a:ext cx="269875" cy="288925"/>
          </a:xfrm>
          <a:prstGeom prst="rect">
            <a:avLst/>
          </a:prstGeom>
          <a:solidFill>
            <a:srgbClr val="B31D1D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baseline="-25000" dirty="0"/>
          </a:p>
        </p:txBody>
      </p:sp>
      <p:grpSp>
        <p:nvGrpSpPr>
          <p:cNvPr id="6" name="Grupo 5"/>
          <p:cNvGrpSpPr/>
          <p:nvPr/>
        </p:nvGrpSpPr>
        <p:grpSpPr>
          <a:xfrm rot="10800000">
            <a:off x="8039546" y="5805264"/>
            <a:ext cx="996950" cy="977900"/>
            <a:chOff x="190500" y="219075"/>
            <a:chExt cx="996950" cy="977900"/>
          </a:xfrm>
        </p:grpSpPr>
        <p:sp>
          <p:nvSpPr>
            <p:cNvPr id="22" name="Retângulo 21"/>
            <p:cNvSpPr/>
            <p:nvPr/>
          </p:nvSpPr>
          <p:spPr>
            <a:xfrm>
              <a:off x="554038" y="219075"/>
              <a:ext cx="269875" cy="288925"/>
            </a:xfrm>
            <a:prstGeom prst="rect">
              <a:avLst/>
            </a:prstGeom>
            <a:solidFill>
              <a:srgbClr val="B31D1D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baseline="-25000" dirty="0"/>
            </a:p>
          </p:txBody>
        </p:sp>
        <p:sp>
          <p:nvSpPr>
            <p:cNvPr id="24" name="Retângulo 23"/>
            <p:cNvSpPr/>
            <p:nvPr/>
          </p:nvSpPr>
          <p:spPr>
            <a:xfrm>
              <a:off x="190500" y="219075"/>
              <a:ext cx="269875" cy="288925"/>
            </a:xfrm>
            <a:prstGeom prst="rect">
              <a:avLst/>
            </a:prstGeom>
            <a:solidFill>
              <a:srgbClr val="DAB00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/>
            </a:p>
          </p:txBody>
        </p:sp>
        <p:sp>
          <p:nvSpPr>
            <p:cNvPr id="25" name="Retângulo 24"/>
            <p:cNvSpPr/>
            <p:nvPr/>
          </p:nvSpPr>
          <p:spPr>
            <a:xfrm>
              <a:off x="190500" y="557213"/>
              <a:ext cx="269875" cy="287337"/>
            </a:xfrm>
            <a:prstGeom prst="rect">
              <a:avLst/>
            </a:prstGeom>
            <a:solidFill>
              <a:srgbClr val="B31D1D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26" name="Retângulo 25"/>
            <p:cNvSpPr/>
            <p:nvPr/>
          </p:nvSpPr>
          <p:spPr>
            <a:xfrm>
              <a:off x="190500" y="909638"/>
              <a:ext cx="269875" cy="287337"/>
            </a:xfrm>
            <a:prstGeom prst="rect">
              <a:avLst/>
            </a:prstGeom>
            <a:solidFill>
              <a:srgbClr val="DAB00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baseline="-25000" dirty="0"/>
            </a:p>
          </p:txBody>
        </p:sp>
        <p:sp>
          <p:nvSpPr>
            <p:cNvPr id="27" name="Retângulo 26"/>
            <p:cNvSpPr/>
            <p:nvPr/>
          </p:nvSpPr>
          <p:spPr>
            <a:xfrm>
              <a:off x="917575" y="219075"/>
              <a:ext cx="269875" cy="288925"/>
            </a:xfrm>
            <a:prstGeom prst="rect">
              <a:avLst/>
            </a:prstGeom>
            <a:solidFill>
              <a:srgbClr val="DAB00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baseline="-25000" dirty="0"/>
            </a:p>
          </p:txBody>
        </p:sp>
      </p:grp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900906"/>
            <a:ext cx="2928150" cy="2744118"/>
          </a:xfrm>
          <a:prstGeom prst="rect">
            <a:avLst/>
          </a:prstGeom>
        </p:spPr>
      </p:pic>
      <p:sp>
        <p:nvSpPr>
          <p:cNvPr id="30" name="CaixaDeTexto 29"/>
          <p:cNvSpPr txBox="1"/>
          <p:nvPr/>
        </p:nvSpPr>
        <p:spPr>
          <a:xfrm>
            <a:off x="2771800" y="3717032"/>
            <a:ext cx="34691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dirty="0" smtClean="0">
                <a:solidFill>
                  <a:schemeClr val="bg2">
                    <a:lumMod val="25000"/>
                  </a:schemeClr>
                </a:solidFill>
                <a:latin typeface="Gotham Medium" pitchFamily="50" charset="0"/>
                <a:ea typeface="Adobe Gothic Std B" pitchFamily="34" charset="-128"/>
                <a:cs typeface="+mn-cs"/>
              </a:rPr>
              <a:t>www.unilab.edu.br</a:t>
            </a:r>
            <a:endParaRPr lang="pt-BR" sz="2400" dirty="0">
              <a:solidFill>
                <a:schemeClr val="bg2">
                  <a:lumMod val="25000"/>
                </a:schemeClr>
              </a:solidFill>
              <a:latin typeface="Gotham Medium" pitchFamily="50" charset="0"/>
              <a:ea typeface="Adobe Gothic Std B" pitchFamily="34" charset="-128"/>
              <a:cs typeface="+mn-cs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2339752" y="5024486"/>
            <a:ext cx="4248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/>
              <a:t>sofialerche@gmail.com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29016357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4787900" y="404813"/>
            <a:ext cx="4356100" cy="1584325"/>
          </a:xfrm>
          <a:prstGeom prst="rect">
            <a:avLst/>
          </a:prstGeom>
          <a:solidFill>
            <a:srgbClr val="DAB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rgbClr val="FF6600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374650" y="404813"/>
            <a:ext cx="4319588" cy="1584325"/>
          </a:xfrm>
          <a:prstGeom prst="rect">
            <a:avLst/>
          </a:prstGeom>
          <a:solidFill>
            <a:srgbClr val="B31D1D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5125" name="Título 1"/>
          <p:cNvSpPr>
            <a:spLocks noGrp="1"/>
          </p:cNvSpPr>
          <p:nvPr>
            <p:ph type="ctrTitle"/>
          </p:nvPr>
        </p:nvSpPr>
        <p:spPr>
          <a:xfrm>
            <a:off x="5073650" y="620688"/>
            <a:ext cx="3746822" cy="576262"/>
          </a:xfrm>
        </p:spPr>
        <p:txBody>
          <a:bodyPr/>
          <a:lstStyle/>
          <a:p>
            <a:pPr algn="l" eaLnBrk="1" hangingPunct="1"/>
            <a:r>
              <a:rPr lang="pt-BR" sz="32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Partner</a:t>
            </a:r>
            <a:r>
              <a:rPr lang="pt-BR" sz="32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countries</a:t>
            </a:r>
          </a:p>
        </p:txBody>
      </p:sp>
      <p:sp>
        <p:nvSpPr>
          <p:cNvPr id="10" name="Retângulo 9"/>
          <p:cNvSpPr/>
          <p:nvPr/>
        </p:nvSpPr>
        <p:spPr>
          <a:xfrm>
            <a:off x="401638" y="66675"/>
            <a:ext cx="269875" cy="288925"/>
          </a:xfrm>
          <a:prstGeom prst="rect">
            <a:avLst/>
          </a:prstGeom>
          <a:solidFill>
            <a:srgbClr val="DAB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baseline="-25000" dirty="0">
              <a:solidFill>
                <a:srgbClr val="FF6600"/>
              </a:solidFill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38100" y="66675"/>
            <a:ext cx="269875" cy="288925"/>
          </a:xfrm>
          <a:prstGeom prst="rect">
            <a:avLst/>
          </a:prstGeom>
          <a:solidFill>
            <a:srgbClr val="B31D1D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13" name="Retângulo 12"/>
          <p:cNvSpPr/>
          <p:nvPr/>
        </p:nvSpPr>
        <p:spPr>
          <a:xfrm>
            <a:off x="38100" y="404813"/>
            <a:ext cx="269875" cy="287337"/>
          </a:xfrm>
          <a:prstGeom prst="rect">
            <a:avLst/>
          </a:prstGeom>
          <a:solidFill>
            <a:srgbClr val="DAB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rgbClr val="FF6600"/>
              </a:solidFill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38100" y="757238"/>
            <a:ext cx="269875" cy="287337"/>
          </a:xfrm>
          <a:prstGeom prst="rect">
            <a:avLst/>
          </a:prstGeom>
          <a:solidFill>
            <a:srgbClr val="B31D1D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baseline="-25000" dirty="0"/>
          </a:p>
        </p:txBody>
      </p:sp>
      <p:sp>
        <p:nvSpPr>
          <p:cNvPr id="15" name="Retângulo 14"/>
          <p:cNvSpPr/>
          <p:nvPr/>
        </p:nvSpPr>
        <p:spPr>
          <a:xfrm>
            <a:off x="765175" y="66675"/>
            <a:ext cx="269875" cy="288925"/>
          </a:xfrm>
          <a:prstGeom prst="rect">
            <a:avLst/>
          </a:prstGeom>
          <a:solidFill>
            <a:srgbClr val="B31D1D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baseline="-25000" dirty="0"/>
          </a:p>
        </p:txBody>
      </p:sp>
      <p:pic>
        <p:nvPicPr>
          <p:cNvPr id="5131" name="Imagem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29501" r="734" b="19817"/>
          <a:stretch>
            <a:fillRect/>
          </a:stretch>
        </p:blipFill>
        <p:spPr bwMode="auto">
          <a:xfrm>
            <a:off x="457200" y="487363"/>
            <a:ext cx="4154488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26" b="27226"/>
          <a:stretch>
            <a:fillRect/>
          </a:stretch>
        </p:blipFill>
        <p:spPr bwMode="auto">
          <a:xfrm>
            <a:off x="457200" y="487363"/>
            <a:ext cx="4154488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Imagem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6259513"/>
            <a:ext cx="2206625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Subtítulo 1"/>
          <p:cNvSpPr txBox="1">
            <a:spLocks/>
          </p:cNvSpPr>
          <p:nvPr/>
        </p:nvSpPr>
        <p:spPr bwMode="auto">
          <a:xfrm>
            <a:off x="5102113" y="1374776"/>
            <a:ext cx="1964110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pt-BR" sz="2400" dirty="0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CPLP</a:t>
            </a:r>
          </a:p>
        </p:txBody>
      </p:sp>
      <p:grpSp>
        <p:nvGrpSpPr>
          <p:cNvPr id="4" name="Grupo 3"/>
          <p:cNvGrpSpPr/>
          <p:nvPr/>
        </p:nvGrpSpPr>
        <p:grpSpPr>
          <a:xfrm>
            <a:off x="808841" y="2780928"/>
            <a:ext cx="7579583" cy="2707462"/>
            <a:chOff x="900112" y="2370465"/>
            <a:chExt cx="7579583" cy="2707462"/>
          </a:xfrm>
        </p:grpSpPr>
        <p:sp>
          <p:nvSpPr>
            <p:cNvPr id="28" name="Subtítulo 1"/>
            <p:cNvSpPr txBox="1">
              <a:spLocks/>
            </p:cNvSpPr>
            <p:nvPr/>
          </p:nvSpPr>
          <p:spPr bwMode="auto">
            <a:xfrm>
              <a:off x="1035050" y="3156007"/>
              <a:ext cx="1377933" cy="431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pt-BR" sz="1600" dirty="0" smtClean="0">
                  <a:solidFill>
                    <a:schemeClr val="bg2">
                      <a:lumMod val="25000"/>
                    </a:schemeClr>
                  </a:solidFill>
                  <a:latin typeface="Gotham Bold" pitchFamily="50" charset="0"/>
                  <a:ea typeface="Adobe Gothic Std B" pitchFamily="34" charset="-128"/>
                </a:rPr>
                <a:t>Angola</a:t>
              </a:r>
              <a:endParaRPr lang="pt-BR" sz="1600" dirty="0" smtClean="0">
                <a:solidFill>
                  <a:schemeClr val="bg2">
                    <a:lumMod val="25000"/>
                  </a:schemeClr>
                </a:solidFill>
                <a:latin typeface="Gotham Bold" pitchFamily="50" charset="0"/>
              </a:endParaRPr>
            </a:p>
          </p:txBody>
        </p:sp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253" b="50000"/>
            <a:stretch/>
          </p:blipFill>
          <p:spPr>
            <a:xfrm>
              <a:off x="1112156" y="2370465"/>
              <a:ext cx="1300827" cy="785542"/>
            </a:xfrm>
            <a:prstGeom prst="rect">
              <a:avLst/>
            </a:prstGeom>
          </p:spPr>
        </p:pic>
        <p:pic>
          <p:nvPicPr>
            <p:cNvPr id="16" name="Imagem 1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35" t="-750" r="49296" b="50750"/>
            <a:stretch/>
          </p:blipFill>
          <p:spPr>
            <a:xfrm>
              <a:off x="3053300" y="2370465"/>
              <a:ext cx="1226127" cy="785542"/>
            </a:xfrm>
            <a:prstGeom prst="rect">
              <a:avLst/>
            </a:prstGeom>
          </p:spPr>
        </p:pic>
        <p:pic>
          <p:nvPicPr>
            <p:cNvPr id="17" name="Imagem 1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41" r="24990" b="50000"/>
            <a:stretch/>
          </p:blipFill>
          <p:spPr>
            <a:xfrm>
              <a:off x="4919744" y="2370465"/>
              <a:ext cx="1226127" cy="785542"/>
            </a:xfrm>
            <a:prstGeom prst="rect">
              <a:avLst/>
            </a:prstGeom>
          </p:spPr>
        </p:pic>
        <p:pic>
          <p:nvPicPr>
            <p:cNvPr id="18" name="Imagem 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485" r="246" b="50000"/>
            <a:stretch/>
          </p:blipFill>
          <p:spPr>
            <a:xfrm>
              <a:off x="6821520" y="2370465"/>
              <a:ext cx="1226127" cy="785542"/>
            </a:xfrm>
            <a:prstGeom prst="rect">
              <a:avLst/>
            </a:prstGeom>
          </p:spPr>
        </p:pic>
        <p:pic>
          <p:nvPicPr>
            <p:cNvPr id="19" name="Imagem 1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18" t="50670" r="74571" b="-670"/>
            <a:stretch/>
          </p:blipFill>
          <p:spPr>
            <a:xfrm>
              <a:off x="1112156" y="3861048"/>
              <a:ext cx="1300827" cy="785542"/>
            </a:xfrm>
            <a:prstGeom prst="rect">
              <a:avLst/>
            </a:prstGeom>
          </p:spPr>
        </p:pic>
        <p:pic>
          <p:nvPicPr>
            <p:cNvPr id="20" name="Imagem 1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19" t="49537" r="48812" b="463"/>
            <a:stretch/>
          </p:blipFill>
          <p:spPr>
            <a:xfrm>
              <a:off x="3053300" y="3861048"/>
              <a:ext cx="1226127" cy="785542"/>
            </a:xfrm>
            <a:prstGeom prst="rect">
              <a:avLst/>
            </a:prstGeom>
          </p:spPr>
        </p:pic>
        <p:pic>
          <p:nvPicPr>
            <p:cNvPr id="21" name="Imagem 2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50000" r="25731"/>
            <a:stretch/>
          </p:blipFill>
          <p:spPr>
            <a:xfrm>
              <a:off x="4919744" y="3861048"/>
              <a:ext cx="1226127" cy="785542"/>
            </a:xfrm>
            <a:prstGeom prst="rect">
              <a:avLst/>
            </a:prstGeom>
          </p:spPr>
        </p:pic>
        <p:pic>
          <p:nvPicPr>
            <p:cNvPr id="22" name="Imagem 2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825" t="50000" r="-94"/>
            <a:stretch/>
          </p:blipFill>
          <p:spPr>
            <a:xfrm>
              <a:off x="6786189" y="3861048"/>
              <a:ext cx="1226127" cy="785542"/>
            </a:xfrm>
            <a:prstGeom prst="rect">
              <a:avLst/>
            </a:prstGeom>
          </p:spPr>
        </p:pic>
        <p:sp>
          <p:nvSpPr>
            <p:cNvPr id="24" name="Subtítulo 1"/>
            <p:cNvSpPr txBox="1">
              <a:spLocks/>
            </p:cNvSpPr>
            <p:nvPr/>
          </p:nvSpPr>
          <p:spPr bwMode="auto">
            <a:xfrm>
              <a:off x="2977396" y="3155220"/>
              <a:ext cx="1377933" cy="431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pt-BR" sz="1600" dirty="0" err="1" smtClean="0">
                  <a:solidFill>
                    <a:schemeClr val="bg2">
                      <a:lumMod val="25000"/>
                    </a:schemeClr>
                  </a:solidFill>
                  <a:latin typeface="Gotham Bold" pitchFamily="50" charset="0"/>
                  <a:ea typeface="Adobe Gothic Std B" pitchFamily="34" charset="-128"/>
                </a:rPr>
                <a:t>Brazil</a:t>
              </a:r>
              <a:endParaRPr lang="pt-BR" sz="1600" dirty="0" smtClean="0">
                <a:solidFill>
                  <a:schemeClr val="bg2">
                    <a:lumMod val="25000"/>
                  </a:schemeClr>
                </a:solidFill>
                <a:latin typeface="Gotham Bold" pitchFamily="50" charset="0"/>
              </a:endParaRPr>
            </a:p>
          </p:txBody>
        </p:sp>
        <p:sp>
          <p:nvSpPr>
            <p:cNvPr id="25" name="Subtítulo 1"/>
            <p:cNvSpPr txBox="1">
              <a:spLocks/>
            </p:cNvSpPr>
            <p:nvPr/>
          </p:nvSpPr>
          <p:spPr bwMode="auto">
            <a:xfrm>
              <a:off x="4788024" y="3156007"/>
              <a:ext cx="1456352" cy="431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pt-BR" sz="1600" dirty="0" smtClean="0">
                  <a:solidFill>
                    <a:schemeClr val="bg2">
                      <a:lumMod val="25000"/>
                    </a:schemeClr>
                  </a:solidFill>
                  <a:latin typeface="Gotham Bold" pitchFamily="50" charset="0"/>
                  <a:ea typeface="Adobe Gothic Std B" pitchFamily="34" charset="-128"/>
                </a:rPr>
                <a:t>Cape Verde</a:t>
              </a:r>
              <a:endParaRPr lang="pt-BR" sz="1600" dirty="0" smtClean="0">
                <a:solidFill>
                  <a:schemeClr val="bg2">
                    <a:lumMod val="25000"/>
                  </a:schemeClr>
                </a:solidFill>
                <a:latin typeface="Gotham Bold" pitchFamily="50" charset="0"/>
              </a:endParaRPr>
            </a:p>
          </p:txBody>
        </p:sp>
        <p:sp>
          <p:nvSpPr>
            <p:cNvPr id="26" name="Subtítulo 1"/>
            <p:cNvSpPr txBox="1">
              <a:spLocks/>
            </p:cNvSpPr>
            <p:nvPr/>
          </p:nvSpPr>
          <p:spPr bwMode="auto">
            <a:xfrm>
              <a:off x="6444208" y="3155219"/>
              <a:ext cx="1789356" cy="431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pt-BR" sz="1600" dirty="0" err="1" smtClean="0">
                  <a:solidFill>
                    <a:schemeClr val="bg2">
                      <a:lumMod val="25000"/>
                    </a:schemeClr>
                  </a:solidFill>
                  <a:latin typeface="Gotham Bold" pitchFamily="50" charset="0"/>
                  <a:ea typeface="Adobe Gothic Std B" pitchFamily="34" charset="-128"/>
                </a:rPr>
                <a:t>Guinea-Bissau</a:t>
              </a:r>
              <a:endParaRPr lang="pt-BR" sz="1600" dirty="0" smtClean="0">
                <a:solidFill>
                  <a:schemeClr val="bg2">
                    <a:lumMod val="25000"/>
                  </a:schemeClr>
                </a:solidFill>
                <a:latin typeface="Gotham Bold" pitchFamily="50" charset="0"/>
              </a:endParaRPr>
            </a:p>
          </p:txBody>
        </p:sp>
        <p:sp>
          <p:nvSpPr>
            <p:cNvPr id="27" name="Subtítulo 1"/>
            <p:cNvSpPr txBox="1">
              <a:spLocks/>
            </p:cNvSpPr>
            <p:nvPr/>
          </p:nvSpPr>
          <p:spPr bwMode="auto">
            <a:xfrm>
              <a:off x="900112" y="4646590"/>
              <a:ext cx="1789356" cy="431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pt-BR" sz="1600" dirty="0" err="1" smtClean="0">
                  <a:solidFill>
                    <a:schemeClr val="bg2">
                      <a:lumMod val="25000"/>
                    </a:schemeClr>
                  </a:solidFill>
                  <a:latin typeface="Gotham Bold" pitchFamily="50" charset="0"/>
                  <a:ea typeface="Adobe Gothic Std B" pitchFamily="34" charset="-128"/>
                </a:rPr>
                <a:t>Mozambique</a:t>
              </a:r>
              <a:endParaRPr lang="pt-BR" sz="1600" dirty="0" smtClean="0">
                <a:solidFill>
                  <a:schemeClr val="bg2">
                    <a:lumMod val="25000"/>
                  </a:schemeClr>
                </a:solidFill>
                <a:latin typeface="Gotham Bold" pitchFamily="50" charset="0"/>
              </a:endParaRPr>
            </a:p>
          </p:txBody>
        </p:sp>
        <p:sp>
          <p:nvSpPr>
            <p:cNvPr id="29" name="Subtítulo 1"/>
            <p:cNvSpPr txBox="1">
              <a:spLocks/>
            </p:cNvSpPr>
            <p:nvPr/>
          </p:nvSpPr>
          <p:spPr bwMode="auto">
            <a:xfrm>
              <a:off x="2771684" y="4646590"/>
              <a:ext cx="1789356" cy="431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pt-BR" sz="1600" dirty="0" smtClean="0">
                  <a:solidFill>
                    <a:schemeClr val="bg2">
                      <a:lumMod val="25000"/>
                    </a:schemeClr>
                  </a:solidFill>
                  <a:latin typeface="Gotham Bold" pitchFamily="50" charset="0"/>
                  <a:ea typeface="Adobe Gothic Std B" pitchFamily="34" charset="-128"/>
                </a:rPr>
                <a:t>Portugal</a:t>
              </a:r>
              <a:endParaRPr lang="pt-BR" sz="1600" dirty="0" smtClean="0">
                <a:solidFill>
                  <a:schemeClr val="bg2">
                    <a:lumMod val="25000"/>
                  </a:schemeClr>
                </a:solidFill>
                <a:latin typeface="Gotham Bold" pitchFamily="50" charset="0"/>
              </a:endParaRPr>
            </a:p>
          </p:txBody>
        </p:sp>
        <p:sp>
          <p:nvSpPr>
            <p:cNvPr id="30" name="Subtítulo 1"/>
            <p:cNvSpPr txBox="1">
              <a:spLocks/>
            </p:cNvSpPr>
            <p:nvPr/>
          </p:nvSpPr>
          <p:spPr bwMode="auto">
            <a:xfrm>
              <a:off x="4447247" y="4638733"/>
              <a:ext cx="2160886" cy="431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pt-BR" sz="1600" dirty="0" smtClean="0">
                  <a:solidFill>
                    <a:schemeClr val="bg2">
                      <a:lumMod val="25000"/>
                    </a:schemeClr>
                  </a:solidFill>
                  <a:latin typeface="Gotham Bold" pitchFamily="50" charset="0"/>
                  <a:ea typeface="Adobe Gothic Std B" pitchFamily="34" charset="-128"/>
                </a:rPr>
                <a:t>São Tomé </a:t>
              </a:r>
              <a:r>
                <a:rPr lang="pt-BR" sz="1600" dirty="0" err="1" smtClean="0">
                  <a:solidFill>
                    <a:schemeClr val="bg2">
                      <a:lumMod val="25000"/>
                    </a:schemeClr>
                  </a:solidFill>
                  <a:latin typeface="Gotham Bold" pitchFamily="50" charset="0"/>
                  <a:ea typeface="Adobe Gothic Std B" pitchFamily="34" charset="-128"/>
                </a:rPr>
                <a:t>and</a:t>
              </a:r>
              <a:r>
                <a:rPr lang="pt-BR" sz="1600" dirty="0" smtClean="0">
                  <a:solidFill>
                    <a:schemeClr val="bg2">
                      <a:lumMod val="25000"/>
                    </a:schemeClr>
                  </a:solidFill>
                  <a:latin typeface="Gotham Bold" pitchFamily="50" charset="0"/>
                  <a:ea typeface="Adobe Gothic Std B" pitchFamily="34" charset="-128"/>
                </a:rPr>
                <a:t> Príncipe</a:t>
              </a:r>
              <a:endParaRPr lang="pt-BR" sz="1600" dirty="0" smtClean="0">
                <a:solidFill>
                  <a:schemeClr val="bg2">
                    <a:lumMod val="25000"/>
                  </a:schemeClr>
                </a:solidFill>
                <a:latin typeface="Gotham Bold" pitchFamily="50" charset="0"/>
              </a:endParaRPr>
            </a:p>
          </p:txBody>
        </p:sp>
        <p:sp>
          <p:nvSpPr>
            <p:cNvPr id="31" name="Subtítulo 1"/>
            <p:cNvSpPr txBox="1">
              <a:spLocks/>
            </p:cNvSpPr>
            <p:nvPr/>
          </p:nvSpPr>
          <p:spPr bwMode="auto">
            <a:xfrm>
              <a:off x="6318809" y="4627502"/>
              <a:ext cx="2160886" cy="431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pt-BR" sz="1600" dirty="0" err="1" smtClean="0">
                  <a:solidFill>
                    <a:schemeClr val="bg2">
                      <a:lumMod val="25000"/>
                    </a:schemeClr>
                  </a:solidFill>
                  <a:latin typeface="Gotham Bold" pitchFamily="50" charset="0"/>
                  <a:ea typeface="Adobe Gothic Std B" pitchFamily="34" charset="-128"/>
                </a:rPr>
                <a:t>East</a:t>
              </a:r>
              <a:r>
                <a:rPr lang="pt-BR" sz="1600" dirty="0" smtClean="0">
                  <a:solidFill>
                    <a:schemeClr val="bg2">
                      <a:lumMod val="25000"/>
                    </a:schemeClr>
                  </a:solidFill>
                  <a:latin typeface="Gotham Bold" pitchFamily="50" charset="0"/>
                  <a:ea typeface="Adobe Gothic Std B" pitchFamily="34" charset="-128"/>
                </a:rPr>
                <a:t> Timor</a:t>
              </a:r>
              <a:endParaRPr lang="pt-BR" sz="1600" dirty="0" smtClean="0">
                <a:solidFill>
                  <a:schemeClr val="bg2">
                    <a:lumMod val="25000"/>
                  </a:schemeClr>
                </a:solidFill>
                <a:latin typeface="Gotham Bold" pitchFamily="50" charset="0"/>
              </a:endParaRPr>
            </a:p>
          </p:txBody>
        </p:sp>
      </p:grpSp>
      <p:pic>
        <p:nvPicPr>
          <p:cNvPr id="38" name="Imagem 37" descr="diversity.jpg"/>
          <p:cNvPicPr>
            <a:picLocks noChangeAspect="1"/>
          </p:cNvPicPr>
          <p:nvPr/>
        </p:nvPicPr>
        <p:blipFill rotWithShape="1">
          <a:blip r:embed="rId7" cstate="print"/>
          <a:srcRect t="17620" b="28051"/>
          <a:stretch/>
        </p:blipFill>
        <p:spPr bwMode="auto">
          <a:xfrm>
            <a:off x="457200" y="487363"/>
            <a:ext cx="4154488" cy="141922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4787900" y="404813"/>
            <a:ext cx="4356100" cy="1584325"/>
          </a:xfrm>
          <a:prstGeom prst="rect">
            <a:avLst/>
          </a:prstGeom>
          <a:solidFill>
            <a:srgbClr val="DAB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rgbClr val="FF6600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374650" y="404813"/>
            <a:ext cx="4319588" cy="1584325"/>
          </a:xfrm>
          <a:prstGeom prst="rect">
            <a:avLst/>
          </a:prstGeom>
          <a:solidFill>
            <a:srgbClr val="B31D1D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10" name="Retângulo 9"/>
          <p:cNvSpPr/>
          <p:nvPr/>
        </p:nvSpPr>
        <p:spPr>
          <a:xfrm>
            <a:off x="401638" y="66675"/>
            <a:ext cx="269875" cy="288925"/>
          </a:xfrm>
          <a:prstGeom prst="rect">
            <a:avLst/>
          </a:prstGeom>
          <a:solidFill>
            <a:srgbClr val="DAB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baseline="-25000" dirty="0">
              <a:solidFill>
                <a:srgbClr val="FF6600"/>
              </a:solidFill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38100" y="66675"/>
            <a:ext cx="269875" cy="288925"/>
          </a:xfrm>
          <a:prstGeom prst="rect">
            <a:avLst/>
          </a:prstGeom>
          <a:solidFill>
            <a:srgbClr val="B31D1D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13" name="Retângulo 12"/>
          <p:cNvSpPr/>
          <p:nvPr/>
        </p:nvSpPr>
        <p:spPr>
          <a:xfrm>
            <a:off x="38100" y="404813"/>
            <a:ext cx="269875" cy="287337"/>
          </a:xfrm>
          <a:prstGeom prst="rect">
            <a:avLst/>
          </a:prstGeom>
          <a:solidFill>
            <a:srgbClr val="DAB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rgbClr val="FF6600"/>
              </a:solidFill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38100" y="757238"/>
            <a:ext cx="269875" cy="287337"/>
          </a:xfrm>
          <a:prstGeom prst="rect">
            <a:avLst/>
          </a:prstGeom>
          <a:solidFill>
            <a:srgbClr val="B31D1D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baseline="-25000" dirty="0"/>
          </a:p>
        </p:txBody>
      </p:sp>
      <p:sp>
        <p:nvSpPr>
          <p:cNvPr id="15" name="Retângulo 14"/>
          <p:cNvSpPr/>
          <p:nvPr/>
        </p:nvSpPr>
        <p:spPr>
          <a:xfrm>
            <a:off x="765175" y="66675"/>
            <a:ext cx="269875" cy="288925"/>
          </a:xfrm>
          <a:prstGeom prst="rect">
            <a:avLst/>
          </a:prstGeom>
          <a:solidFill>
            <a:srgbClr val="B31D1D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baseline="-25000" dirty="0"/>
          </a:p>
        </p:txBody>
      </p:sp>
      <p:grpSp>
        <p:nvGrpSpPr>
          <p:cNvPr id="3" name="Grupo 2"/>
          <p:cNvGrpSpPr/>
          <p:nvPr/>
        </p:nvGrpSpPr>
        <p:grpSpPr>
          <a:xfrm>
            <a:off x="74838" y="2271879"/>
            <a:ext cx="8960991" cy="4021688"/>
            <a:chOff x="1587673" y="2339707"/>
            <a:chExt cx="8960991" cy="4021688"/>
          </a:xfrm>
        </p:grpSpPr>
        <p:pic>
          <p:nvPicPr>
            <p:cNvPr id="4" name="Imagem 3"/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45"/>
            <a:stretch/>
          </p:blipFill>
          <p:spPr>
            <a:xfrm>
              <a:off x="1628228" y="2339707"/>
              <a:ext cx="8920436" cy="4021688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77"/>
            <a:stretch>
              <a:fillRect/>
            </a:stretch>
          </p:blipFill>
          <p:spPr bwMode="auto">
            <a:xfrm>
              <a:off x="1587673" y="2339975"/>
              <a:ext cx="8816975" cy="4021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Retângulo 6"/>
          <p:cNvSpPr/>
          <p:nvPr/>
        </p:nvSpPr>
        <p:spPr>
          <a:xfrm>
            <a:off x="0" y="2044700"/>
            <a:ext cx="9144000" cy="6635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6162" name="Imagem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6259513"/>
            <a:ext cx="2206625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ítulo 1"/>
          <p:cNvSpPr>
            <a:spLocks noGrp="1"/>
          </p:cNvSpPr>
          <p:nvPr>
            <p:ph type="ctrTitle"/>
          </p:nvPr>
        </p:nvSpPr>
        <p:spPr>
          <a:xfrm>
            <a:off x="5000628" y="1357298"/>
            <a:ext cx="2592288" cy="352226"/>
          </a:xfrm>
        </p:spPr>
        <p:txBody>
          <a:bodyPr/>
          <a:lstStyle/>
          <a:p>
            <a:pPr algn="l" eaLnBrk="1" hangingPunct="1"/>
            <a:r>
              <a:rPr lang="pt-BR" sz="28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Location</a:t>
            </a:r>
            <a:endParaRPr lang="pt-BR" sz="2800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2" name="Subtítulo 1"/>
          <p:cNvSpPr txBox="1">
            <a:spLocks/>
          </p:cNvSpPr>
          <p:nvPr/>
        </p:nvSpPr>
        <p:spPr bwMode="auto">
          <a:xfrm>
            <a:off x="5000628" y="571480"/>
            <a:ext cx="3959773" cy="862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pt-BR" sz="2800" dirty="0" err="1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Partner</a:t>
            </a:r>
            <a:r>
              <a:rPr lang="pt-BR" sz="2800" dirty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countries</a:t>
            </a:r>
            <a:endParaRPr lang="pt-BR" sz="2800" dirty="0" smtClean="0">
              <a:solidFill>
                <a:schemeClr val="tx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23" name="Imagem 22" descr="diversity.jpg"/>
          <p:cNvPicPr>
            <a:picLocks noChangeAspect="1"/>
          </p:cNvPicPr>
          <p:nvPr/>
        </p:nvPicPr>
        <p:blipFill rotWithShape="1">
          <a:blip r:embed="rId5" cstate="print"/>
          <a:srcRect t="17620" b="28051"/>
          <a:stretch/>
        </p:blipFill>
        <p:spPr bwMode="auto">
          <a:xfrm>
            <a:off x="457200" y="487363"/>
            <a:ext cx="4154488" cy="141922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4787900" y="404813"/>
            <a:ext cx="4356100" cy="1584325"/>
          </a:xfrm>
          <a:prstGeom prst="rect">
            <a:avLst/>
          </a:prstGeom>
          <a:solidFill>
            <a:srgbClr val="DAB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374650" y="404813"/>
            <a:ext cx="4319588" cy="1584325"/>
          </a:xfrm>
          <a:prstGeom prst="rect">
            <a:avLst/>
          </a:prstGeom>
          <a:solidFill>
            <a:srgbClr val="B31D1D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9222" name="Título 1"/>
          <p:cNvSpPr>
            <a:spLocks noGrp="1"/>
          </p:cNvSpPr>
          <p:nvPr>
            <p:ph type="ctrTitle"/>
          </p:nvPr>
        </p:nvSpPr>
        <p:spPr>
          <a:xfrm>
            <a:off x="5143504" y="785794"/>
            <a:ext cx="3811586" cy="576262"/>
          </a:xfrm>
        </p:spPr>
        <p:txBody>
          <a:bodyPr/>
          <a:lstStyle/>
          <a:p>
            <a:pPr algn="l" eaLnBrk="1" hangingPunct="1"/>
            <a:r>
              <a:rPr lang="pt-BR" sz="32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Campi </a:t>
            </a:r>
          </a:p>
        </p:txBody>
      </p:sp>
      <p:pic>
        <p:nvPicPr>
          <p:cNvPr id="9223" name="Imagem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6259513"/>
            <a:ext cx="2206625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tângulo 16"/>
          <p:cNvSpPr/>
          <p:nvPr/>
        </p:nvSpPr>
        <p:spPr>
          <a:xfrm>
            <a:off x="401638" y="66675"/>
            <a:ext cx="269875" cy="288925"/>
          </a:xfrm>
          <a:prstGeom prst="rect">
            <a:avLst/>
          </a:prstGeom>
          <a:solidFill>
            <a:srgbClr val="DAB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baseline="-25000" dirty="0"/>
          </a:p>
        </p:txBody>
      </p:sp>
      <p:sp>
        <p:nvSpPr>
          <p:cNvPr id="18" name="Retângulo 17"/>
          <p:cNvSpPr/>
          <p:nvPr/>
        </p:nvSpPr>
        <p:spPr>
          <a:xfrm>
            <a:off x="38100" y="66675"/>
            <a:ext cx="269875" cy="288925"/>
          </a:xfrm>
          <a:prstGeom prst="rect">
            <a:avLst/>
          </a:prstGeom>
          <a:solidFill>
            <a:srgbClr val="B31D1D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19" name="Retângulo 18"/>
          <p:cNvSpPr/>
          <p:nvPr/>
        </p:nvSpPr>
        <p:spPr>
          <a:xfrm>
            <a:off x="38100" y="404813"/>
            <a:ext cx="269875" cy="287337"/>
          </a:xfrm>
          <a:prstGeom prst="rect">
            <a:avLst/>
          </a:prstGeom>
          <a:solidFill>
            <a:srgbClr val="DAB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0" name="Retângulo 19"/>
          <p:cNvSpPr/>
          <p:nvPr/>
        </p:nvSpPr>
        <p:spPr>
          <a:xfrm>
            <a:off x="38100" y="757238"/>
            <a:ext cx="269875" cy="287337"/>
          </a:xfrm>
          <a:prstGeom prst="rect">
            <a:avLst/>
          </a:prstGeom>
          <a:solidFill>
            <a:srgbClr val="B31D1D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baseline="-25000" dirty="0"/>
          </a:p>
        </p:txBody>
      </p:sp>
      <p:sp>
        <p:nvSpPr>
          <p:cNvPr id="21" name="Retângulo 20"/>
          <p:cNvSpPr/>
          <p:nvPr/>
        </p:nvSpPr>
        <p:spPr>
          <a:xfrm>
            <a:off x="765175" y="66675"/>
            <a:ext cx="269875" cy="288925"/>
          </a:xfrm>
          <a:prstGeom prst="rect">
            <a:avLst/>
          </a:prstGeom>
          <a:solidFill>
            <a:srgbClr val="B31D1D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baseline="-25000" dirty="0"/>
          </a:p>
        </p:txBody>
      </p:sp>
      <p:sp>
        <p:nvSpPr>
          <p:cNvPr id="16" name="Retângulo 15"/>
          <p:cNvSpPr/>
          <p:nvPr/>
        </p:nvSpPr>
        <p:spPr>
          <a:xfrm>
            <a:off x="-3175" y="2276475"/>
            <a:ext cx="4935538" cy="3455988"/>
          </a:xfrm>
          <a:prstGeom prst="rect">
            <a:avLst/>
          </a:prstGeom>
          <a:solidFill>
            <a:srgbClr val="DAB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2" name="Subtítulo 1"/>
          <p:cNvSpPr txBox="1">
            <a:spLocks/>
          </p:cNvSpPr>
          <p:nvPr/>
        </p:nvSpPr>
        <p:spPr bwMode="auto">
          <a:xfrm>
            <a:off x="5000628" y="2924945"/>
            <a:ext cx="3897343" cy="2807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Campus da </a:t>
            </a:r>
            <a:r>
              <a:rPr lang="en-US" sz="2400" dirty="0" err="1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Liberdade</a:t>
            </a:r>
            <a:r>
              <a:rPr lang="en-US" sz="2400" dirty="0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endParaRPr lang="pt-BR" sz="2400" dirty="0" smtClean="0">
              <a:solidFill>
                <a:schemeClr val="tx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342900" indent="-342900" algn="just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pt-BR" sz="2400" dirty="0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Campus das Auroras</a:t>
            </a:r>
          </a:p>
          <a:p>
            <a:pPr marL="342900" indent="-342900" algn="just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pt-BR" sz="2400" dirty="0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Campus dos Palmares</a:t>
            </a:r>
            <a:r>
              <a:rPr lang="pt-BR" sz="2400" dirty="0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endParaRPr lang="pt-BR" sz="2400" dirty="0" smtClean="0">
              <a:solidFill>
                <a:schemeClr val="tx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342900" indent="-342900" algn="just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pt-BR" sz="2400" dirty="0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Campus São Francisco do Conde</a:t>
            </a:r>
            <a:endParaRPr lang="pt-BR" sz="2400" dirty="0" smtClean="0">
              <a:solidFill>
                <a:schemeClr val="tx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342900" indent="-342900" algn="just">
              <a:buFont typeface="Arial" pitchFamily="34" charset="0"/>
              <a:buChar char="•"/>
              <a:defRPr/>
            </a:pPr>
            <a:endParaRPr lang="pt-BR" sz="2400" dirty="0">
              <a:solidFill>
                <a:schemeClr val="tx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algn="just">
              <a:defRPr/>
            </a:pPr>
            <a:endParaRPr lang="pt-BR" sz="2400" dirty="0">
              <a:solidFill>
                <a:schemeClr val="tx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9231" name="Picture 5" descr="C:\Users\PC 2\Desktop\3 extern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0" r="5942"/>
          <a:stretch>
            <a:fillRect/>
          </a:stretch>
        </p:blipFill>
        <p:spPr bwMode="auto">
          <a:xfrm>
            <a:off x="173038" y="2420938"/>
            <a:ext cx="4603750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2" name="Picture 5" descr="C:\Users\PC 2\Desktop\5 det aula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" t="38678" r="2"/>
          <a:stretch>
            <a:fillRect/>
          </a:stretch>
        </p:blipFill>
        <p:spPr bwMode="auto">
          <a:xfrm>
            <a:off x="449263" y="476250"/>
            <a:ext cx="4170362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4787900" y="404813"/>
            <a:ext cx="4356100" cy="1584325"/>
          </a:xfrm>
          <a:prstGeom prst="rect">
            <a:avLst/>
          </a:prstGeom>
          <a:solidFill>
            <a:srgbClr val="DAB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374650" y="404813"/>
            <a:ext cx="4319588" cy="1584325"/>
          </a:xfrm>
          <a:prstGeom prst="rect">
            <a:avLst/>
          </a:prstGeom>
          <a:solidFill>
            <a:srgbClr val="B31D1D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pic>
        <p:nvPicPr>
          <p:cNvPr id="20486" name="Imagem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6259513"/>
            <a:ext cx="2206625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tângulo 16"/>
          <p:cNvSpPr/>
          <p:nvPr/>
        </p:nvSpPr>
        <p:spPr>
          <a:xfrm>
            <a:off x="401638" y="66675"/>
            <a:ext cx="269875" cy="288925"/>
          </a:xfrm>
          <a:prstGeom prst="rect">
            <a:avLst/>
          </a:prstGeom>
          <a:solidFill>
            <a:srgbClr val="DAB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baseline="-25000" dirty="0"/>
          </a:p>
        </p:txBody>
      </p:sp>
      <p:sp>
        <p:nvSpPr>
          <p:cNvPr id="18" name="Retângulo 17"/>
          <p:cNvSpPr/>
          <p:nvPr/>
        </p:nvSpPr>
        <p:spPr>
          <a:xfrm>
            <a:off x="38100" y="66675"/>
            <a:ext cx="269875" cy="288925"/>
          </a:xfrm>
          <a:prstGeom prst="rect">
            <a:avLst/>
          </a:prstGeom>
          <a:solidFill>
            <a:srgbClr val="B31D1D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19" name="Retângulo 18"/>
          <p:cNvSpPr/>
          <p:nvPr/>
        </p:nvSpPr>
        <p:spPr>
          <a:xfrm>
            <a:off x="38100" y="404813"/>
            <a:ext cx="269875" cy="287337"/>
          </a:xfrm>
          <a:prstGeom prst="rect">
            <a:avLst/>
          </a:prstGeom>
          <a:solidFill>
            <a:srgbClr val="DAB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0" name="Retângulo 19"/>
          <p:cNvSpPr/>
          <p:nvPr/>
        </p:nvSpPr>
        <p:spPr>
          <a:xfrm>
            <a:off x="38100" y="757238"/>
            <a:ext cx="269875" cy="287337"/>
          </a:xfrm>
          <a:prstGeom prst="rect">
            <a:avLst/>
          </a:prstGeom>
          <a:solidFill>
            <a:srgbClr val="B31D1D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baseline="-25000" dirty="0"/>
          </a:p>
        </p:txBody>
      </p:sp>
      <p:sp>
        <p:nvSpPr>
          <p:cNvPr id="21" name="Retângulo 20"/>
          <p:cNvSpPr/>
          <p:nvPr/>
        </p:nvSpPr>
        <p:spPr>
          <a:xfrm>
            <a:off x="765175" y="66675"/>
            <a:ext cx="269875" cy="288925"/>
          </a:xfrm>
          <a:prstGeom prst="rect">
            <a:avLst/>
          </a:prstGeom>
          <a:solidFill>
            <a:srgbClr val="B31D1D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baseline="-25000" dirty="0"/>
          </a:p>
        </p:txBody>
      </p:sp>
      <p:sp>
        <p:nvSpPr>
          <p:cNvPr id="20493" name="Subtítulo 2"/>
          <p:cNvSpPr>
            <a:spLocks noGrp="1"/>
          </p:cNvSpPr>
          <p:nvPr>
            <p:ph type="subTitle" idx="1"/>
          </p:nvPr>
        </p:nvSpPr>
        <p:spPr>
          <a:xfrm>
            <a:off x="4822858" y="928670"/>
            <a:ext cx="4392612" cy="431800"/>
          </a:xfrm>
        </p:spPr>
        <p:txBody>
          <a:bodyPr/>
          <a:lstStyle/>
          <a:p>
            <a:pPr algn="l" eaLnBrk="1" hangingPunct="1"/>
            <a:r>
              <a:rPr lang="pt-BR" sz="2800" dirty="0" err="1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Undergraduate</a:t>
            </a:r>
            <a:r>
              <a:rPr lang="pt-BR" sz="2800" dirty="0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pt-BR" sz="2800" dirty="0" err="1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courses</a:t>
            </a:r>
            <a:endParaRPr lang="pt-BR" sz="2800" dirty="0" smtClean="0">
              <a:solidFill>
                <a:schemeClr val="tx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6" name="Subtítulo 1"/>
          <p:cNvSpPr txBox="1">
            <a:spLocks/>
          </p:cNvSpPr>
          <p:nvPr/>
        </p:nvSpPr>
        <p:spPr bwMode="auto">
          <a:xfrm>
            <a:off x="827584" y="2276872"/>
            <a:ext cx="5386709" cy="4223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pt-BR" sz="2400" dirty="0" err="1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Public</a:t>
            </a:r>
            <a:r>
              <a:rPr lang="pt-BR" sz="2400" dirty="0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Management</a:t>
            </a:r>
          </a:p>
          <a:p>
            <a:pPr marL="285750" indent="-285750" algn="just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pt-BR" sz="2400" dirty="0" err="1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Agronomy</a:t>
            </a:r>
            <a:endParaRPr lang="pt-BR" sz="2400" dirty="0" smtClean="0">
              <a:solidFill>
                <a:schemeClr val="tx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285750" indent="-285750" algn="just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pt-BR" sz="2400" dirty="0" err="1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Humanities</a:t>
            </a:r>
            <a:endParaRPr lang="pt-BR" sz="2400" dirty="0" smtClean="0">
              <a:solidFill>
                <a:schemeClr val="tx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285750" indent="-285750" algn="just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pt-BR" sz="2400" dirty="0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Natural </a:t>
            </a:r>
            <a:r>
              <a:rPr lang="pt-BR" sz="2400" dirty="0" err="1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Sciences</a:t>
            </a:r>
            <a:r>
              <a:rPr lang="pt-BR" sz="2400" dirty="0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pt-BR" sz="2400" dirty="0" err="1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and</a:t>
            </a:r>
            <a:r>
              <a:rPr lang="pt-BR" sz="2400" dirty="0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pt-BR" sz="2400" dirty="0" err="1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Math</a:t>
            </a:r>
            <a:r>
              <a:rPr lang="pt-BR" sz="2400" dirty="0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</a:p>
          <a:p>
            <a:pPr marL="285750" indent="-285750" algn="just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pt-BR" sz="2400" dirty="0" err="1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Nursing</a:t>
            </a:r>
            <a:endParaRPr lang="pt-BR" sz="2400" dirty="0" smtClean="0">
              <a:solidFill>
                <a:schemeClr val="tx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285750" indent="-285750" algn="just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pt-BR" sz="2400" dirty="0" err="1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Energy</a:t>
            </a:r>
            <a:r>
              <a:rPr lang="pt-BR" sz="2400" dirty="0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pt-BR" sz="2400" dirty="0" err="1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Engineering</a:t>
            </a:r>
            <a:endParaRPr lang="pt-BR" sz="2400" dirty="0" smtClean="0">
              <a:solidFill>
                <a:schemeClr val="tx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285750" indent="-285750" algn="just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pt-BR" sz="2400" dirty="0" err="1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Letters</a:t>
            </a:r>
            <a:r>
              <a:rPr lang="pt-BR" sz="2400" dirty="0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/ </a:t>
            </a:r>
            <a:r>
              <a:rPr lang="pt-BR" sz="2400" dirty="0" err="1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Portuguese</a:t>
            </a:r>
            <a:r>
              <a:rPr lang="pt-BR" sz="2400" dirty="0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pt-BR" sz="2400" dirty="0" err="1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Language</a:t>
            </a:r>
            <a:endParaRPr lang="pt-BR" sz="2400" dirty="0" smtClean="0">
              <a:solidFill>
                <a:schemeClr val="tx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" t="31284" r="15961" b="17957"/>
          <a:stretch/>
        </p:blipFill>
        <p:spPr>
          <a:xfrm>
            <a:off x="454594" y="476672"/>
            <a:ext cx="4189413" cy="141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6201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4787900" y="404813"/>
            <a:ext cx="4356100" cy="1584325"/>
          </a:xfrm>
          <a:prstGeom prst="rect">
            <a:avLst/>
          </a:prstGeom>
          <a:solidFill>
            <a:srgbClr val="DAB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374650" y="404813"/>
            <a:ext cx="4319588" cy="1584325"/>
          </a:xfrm>
          <a:prstGeom prst="rect">
            <a:avLst/>
          </a:prstGeom>
          <a:solidFill>
            <a:srgbClr val="B31D1D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pic>
        <p:nvPicPr>
          <p:cNvPr id="20486" name="Imagem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6259513"/>
            <a:ext cx="2206625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tângulo 16"/>
          <p:cNvSpPr/>
          <p:nvPr/>
        </p:nvSpPr>
        <p:spPr>
          <a:xfrm>
            <a:off x="401638" y="66675"/>
            <a:ext cx="269875" cy="288925"/>
          </a:xfrm>
          <a:prstGeom prst="rect">
            <a:avLst/>
          </a:prstGeom>
          <a:solidFill>
            <a:srgbClr val="DAB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baseline="-25000" dirty="0"/>
          </a:p>
        </p:txBody>
      </p:sp>
      <p:sp>
        <p:nvSpPr>
          <p:cNvPr id="18" name="Retângulo 17"/>
          <p:cNvSpPr/>
          <p:nvPr/>
        </p:nvSpPr>
        <p:spPr>
          <a:xfrm>
            <a:off x="38100" y="66675"/>
            <a:ext cx="269875" cy="288925"/>
          </a:xfrm>
          <a:prstGeom prst="rect">
            <a:avLst/>
          </a:prstGeom>
          <a:solidFill>
            <a:srgbClr val="B31D1D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19" name="Retângulo 18"/>
          <p:cNvSpPr/>
          <p:nvPr/>
        </p:nvSpPr>
        <p:spPr>
          <a:xfrm>
            <a:off x="38100" y="404813"/>
            <a:ext cx="269875" cy="287337"/>
          </a:xfrm>
          <a:prstGeom prst="rect">
            <a:avLst/>
          </a:prstGeom>
          <a:solidFill>
            <a:srgbClr val="DAB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0" name="Retângulo 19"/>
          <p:cNvSpPr/>
          <p:nvPr/>
        </p:nvSpPr>
        <p:spPr>
          <a:xfrm>
            <a:off x="38100" y="757238"/>
            <a:ext cx="269875" cy="287337"/>
          </a:xfrm>
          <a:prstGeom prst="rect">
            <a:avLst/>
          </a:prstGeom>
          <a:solidFill>
            <a:srgbClr val="B31D1D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baseline="-25000" dirty="0"/>
          </a:p>
        </p:txBody>
      </p:sp>
      <p:sp>
        <p:nvSpPr>
          <p:cNvPr id="21" name="Retângulo 20"/>
          <p:cNvSpPr/>
          <p:nvPr/>
        </p:nvSpPr>
        <p:spPr>
          <a:xfrm>
            <a:off x="765175" y="66675"/>
            <a:ext cx="269875" cy="288925"/>
          </a:xfrm>
          <a:prstGeom prst="rect">
            <a:avLst/>
          </a:prstGeom>
          <a:solidFill>
            <a:srgbClr val="B31D1D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baseline="-25000" dirty="0"/>
          </a:p>
        </p:txBody>
      </p:sp>
      <p:sp>
        <p:nvSpPr>
          <p:cNvPr id="20493" name="Subtítulo 2"/>
          <p:cNvSpPr>
            <a:spLocks noGrp="1"/>
          </p:cNvSpPr>
          <p:nvPr>
            <p:ph type="subTitle" idx="1"/>
          </p:nvPr>
        </p:nvSpPr>
        <p:spPr>
          <a:xfrm>
            <a:off x="4932363" y="980728"/>
            <a:ext cx="4392612" cy="431800"/>
          </a:xfrm>
        </p:spPr>
        <p:txBody>
          <a:bodyPr/>
          <a:lstStyle/>
          <a:p>
            <a:pPr algn="l" eaLnBrk="1" hangingPunct="1"/>
            <a:r>
              <a:rPr lang="pt-BR" sz="2800" dirty="0" err="1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Teaching</a:t>
            </a:r>
            <a:r>
              <a:rPr lang="pt-BR" sz="2800" dirty="0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staff</a:t>
            </a:r>
          </a:p>
        </p:txBody>
      </p:sp>
      <p:graphicFrame>
        <p:nvGraphicFramePr>
          <p:cNvPr id="2" name="Gráfico 1"/>
          <p:cNvGraphicFramePr/>
          <p:nvPr>
            <p:extLst>
              <p:ext uri="{D42A27DB-BD31-4B8C-83A1-F6EECF244321}">
                <p14:modId xmlns:p14="http://schemas.microsoft.com/office/powerpoint/2010/main" val="213021513"/>
              </p:ext>
            </p:extLst>
          </p:nvPr>
        </p:nvGraphicFramePr>
        <p:xfrm>
          <a:off x="1187624" y="2132856"/>
          <a:ext cx="6437710" cy="43454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5580112" y="4653136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A50021"/>
                </a:solidFill>
                <a:latin typeface="+mj-lt"/>
              </a:rPr>
              <a:t>Total - 79</a:t>
            </a:r>
            <a:endParaRPr lang="pt-BR" sz="2400" b="1" dirty="0">
              <a:solidFill>
                <a:srgbClr val="A50021"/>
              </a:solidFill>
              <a:latin typeface="+mj-lt"/>
            </a:endParaRP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01" b="19293"/>
          <a:stretch/>
        </p:blipFill>
        <p:spPr>
          <a:xfrm>
            <a:off x="449263" y="476672"/>
            <a:ext cx="4189412" cy="1419225"/>
          </a:xfrm>
          <a:prstGeom prst="rect">
            <a:avLst/>
          </a:prstGeom>
        </p:spPr>
      </p:pic>
      <p:pic>
        <p:nvPicPr>
          <p:cNvPr id="15" name="Imagem 14" descr="Slide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2" y="0"/>
            <a:ext cx="9134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8421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2213</TotalTime>
  <Words>358</Words>
  <Application>Microsoft Office PowerPoint</Application>
  <PresentationFormat>Apresentação na tela (4:3)</PresentationFormat>
  <Paragraphs>105</Paragraphs>
  <Slides>44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44</vt:i4>
      </vt:variant>
    </vt:vector>
  </HeadingPairs>
  <TitlesOfParts>
    <vt:vector size="45" baseType="lpstr">
      <vt:lpstr>Tema do Office</vt:lpstr>
      <vt:lpstr> The role of the university  in the transformation of  a territory of poverty </vt:lpstr>
      <vt:lpstr>STUDENTS</vt:lpstr>
      <vt:lpstr>University of International Integration of the Afro-Brazilian Lusophony Countries</vt:lpstr>
      <vt:lpstr>Location</vt:lpstr>
      <vt:lpstr>Partner countries</vt:lpstr>
      <vt:lpstr>Location</vt:lpstr>
      <vt:lpstr>Campi </vt:lpstr>
      <vt:lpstr>Apresentação do PowerPoint</vt:lpstr>
      <vt:lpstr>Apresentação do PowerPoint</vt:lpstr>
      <vt:lpstr>Students</vt:lpstr>
      <vt:lpstr>A good practice</vt:lpstr>
      <vt:lpstr>A context of poverty</vt:lpstr>
      <vt:lpstr>Apresentação do PowerPoint</vt:lpstr>
      <vt:lpstr>Apresentação do PowerPoint</vt:lpstr>
      <vt:lpstr>Apresentação do PowerPoint</vt:lpstr>
      <vt:lpstr>Apresentação do PowerPoint</vt:lpstr>
      <vt:lpstr>Schools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Schools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Schools</vt:lpstr>
      <vt:lpstr>Apresentação do PowerPoint</vt:lpstr>
      <vt:lpstr>Apresentação do PowerPoint</vt:lpstr>
      <vt:lpstr>Apresentação do PowerPoint</vt:lpstr>
      <vt:lpstr>Apresentação do PowerPoint</vt:lpstr>
      <vt:lpstr>Some findings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Current steps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Universidade da Integração internacional da Lusofonia Afro-Brasileira</dc:title>
  <dc:creator>unilab</dc:creator>
  <cp:lastModifiedBy>Sofia</cp:lastModifiedBy>
  <cp:revision>175</cp:revision>
  <dcterms:created xsi:type="dcterms:W3CDTF">2012-11-19T12:02:04Z</dcterms:created>
  <dcterms:modified xsi:type="dcterms:W3CDTF">2013-05-30T12:31:24Z</dcterms:modified>
</cp:coreProperties>
</file>